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5" r:id="rId1"/>
    <p:sldMasterId id="2147483671" r:id="rId2"/>
  </p:sldMasterIdLst>
  <p:notesMasterIdLst>
    <p:notesMasterId r:id="rId26"/>
  </p:notesMasterIdLst>
  <p:handoutMasterIdLst>
    <p:handoutMasterId r:id="rId27"/>
  </p:handoutMasterIdLst>
  <p:sldIdLst>
    <p:sldId id="538" r:id="rId3"/>
    <p:sldId id="561" r:id="rId4"/>
    <p:sldId id="562" r:id="rId5"/>
    <p:sldId id="577" r:id="rId6"/>
    <p:sldId id="571" r:id="rId7"/>
    <p:sldId id="572" r:id="rId8"/>
    <p:sldId id="558" r:id="rId9"/>
    <p:sldId id="578" r:id="rId10"/>
    <p:sldId id="559" r:id="rId11"/>
    <p:sldId id="573" r:id="rId12"/>
    <p:sldId id="306" r:id="rId13"/>
    <p:sldId id="582" r:id="rId14"/>
    <p:sldId id="296" r:id="rId15"/>
    <p:sldId id="579" r:id="rId16"/>
    <p:sldId id="581" r:id="rId17"/>
    <p:sldId id="298" r:id="rId18"/>
    <p:sldId id="583" r:id="rId19"/>
    <p:sldId id="299" r:id="rId20"/>
    <p:sldId id="580" r:id="rId21"/>
    <p:sldId id="584" r:id="rId22"/>
    <p:sldId id="585" r:id="rId23"/>
    <p:sldId id="300" r:id="rId24"/>
    <p:sldId id="557" r:id="rId25"/>
  </p:sldIdLst>
  <p:sldSz cx="12192000" cy="6858000"/>
  <p:notesSz cx="6858000" cy="9144000"/>
  <p:defaultText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E6E7E7"/>
    <a:srgbClr val="00B0F0"/>
    <a:srgbClr val="414757"/>
    <a:srgbClr val="FF304C"/>
    <a:srgbClr val="C7FF17"/>
    <a:srgbClr val="2B0A3D"/>
    <a:srgbClr val="0070AD"/>
    <a:srgbClr val="12ABDB"/>
    <a:srgbClr val="300B4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CF71593-2CE1-4585-8D7A-E6DB649D4B39}" v="43" dt="2021-03-22T14:36:32.32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801" autoAdjust="0"/>
    <p:restoredTop sz="96215" autoAdjust="0"/>
  </p:normalViewPr>
  <p:slideViewPr>
    <p:cSldViewPr>
      <p:cViewPr varScale="1">
        <p:scale>
          <a:sx n="114" d="100"/>
          <a:sy n="114" d="100"/>
        </p:scale>
        <p:origin x="114" y="138"/>
      </p:cViewPr>
      <p:guideLst>
        <p:guide orient="horz" pos="2160"/>
        <p:guide pos="3840"/>
      </p:guideLst>
    </p:cSldViewPr>
  </p:slideViewPr>
  <p:outlineViewPr>
    <p:cViewPr>
      <p:scale>
        <a:sx n="33" d="100"/>
        <a:sy n="33" d="100"/>
      </p:scale>
      <p:origin x="0" y="-58590"/>
    </p:cViewPr>
  </p:outlineViewPr>
  <p:notesTextViewPr>
    <p:cViewPr>
      <p:scale>
        <a:sx n="3" d="2"/>
        <a:sy n="3" d="2"/>
      </p:scale>
      <p:origin x="0" y="0"/>
    </p:cViewPr>
  </p:notesTextViewPr>
  <p:sorterViewPr>
    <p:cViewPr varScale="1">
      <p:scale>
        <a:sx n="100" d="100"/>
        <a:sy n="100" d="100"/>
      </p:scale>
      <p:origin x="0" y="0"/>
    </p:cViewPr>
  </p:sorterViewPr>
  <p:notesViewPr>
    <p:cSldViewPr>
      <p:cViewPr varScale="1">
        <p:scale>
          <a:sx n="59" d="100"/>
          <a:sy n="59" d="100"/>
        </p:scale>
        <p:origin x="2069" y="6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notesMaster" Target="notesMasters/notesMaster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microsoft.com/office/2015/10/relationships/revisionInfo" Target="revisionInfo.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microsoft.com/office/2016/11/relationships/changesInfo" Target="changesInfos/changesInfo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handoutMaster" Target="handoutMasters/handoutMaster1.xml"/><Relationship Id="rId30"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imenez Martinez, Pablo" userId="713675c2-bab4-4c20-ae51-6cb24299fdbd" providerId="ADAL" clId="{ACF71593-2CE1-4585-8D7A-E6DB649D4B39}"/>
    <pc:docChg chg="undo custSel addSld delSld modSld">
      <pc:chgData name="Jimenez Martinez, Pablo" userId="713675c2-bab4-4c20-ae51-6cb24299fdbd" providerId="ADAL" clId="{ACF71593-2CE1-4585-8D7A-E6DB649D4B39}" dt="2021-03-22T14:54:59.492" v="1859" actId="6549"/>
      <pc:docMkLst>
        <pc:docMk/>
      </pc:docMkLst>
      <pc:sldChg chg="add del">
        <pc:chgData name="Jimenez Martinez, Pablo" userId="713675c2-bab4-4c20-ae51-6cb24299fdbd" providerId="ADAL" clId="{ACF71593-2CE1-4585-8D7A-E6DB649D4B39}" dt="2021-03-16T15:36:34.658" v="33" actId="47"/>
        <pc:sldMkLst>
          <pc:docMk/>
          <pc:sldMk cId="725904366" sldId="280"/>
        </pc:sldMkLst>
      </pc:sldChg>
      <pc:sldChg chg="add del">
        <pc:chgData name="Jimenez Martinez, Pablo" userId="713675c2-bab4-4c20-ae51-6cb24299fdbd" providerId="ADAL" clId="{ACF71593-2CE1-4585-8D7A-E6DB649D4B39}" dt="2021-03-16T15:44:57.331" v="370" actId="47"/>
        <pc:sldMkLst>
          <pc:docMk/>
          <pc:sldMk cId="3771342088" sldId="284"/>
        </pc:sldMkLst>
      </pc:sldChg>
      <pc:sldChg chg="addSp delSp modSp mod">
        <pc:chgData name="Jimenez Martinez, Pablo" userId="713675c2-bab4-4c20-ae51-6cb24299fdbd" providerId="ADAL" clId="{ACF71593-2CE1-4585-8D7A-E6DB649D4B39}" dt="2021-03-22T10:10:00.951" v="674" actId="14100"/>
        <pc:sldMkLst>
          <pc:docMk/>
          <pc:sldMk cId="1068206032" sldId="538"/>
        </pc:sldMkLst>
        <pc:spChg chg="add del mod">
          <ac:chgData name="Jimenez Martinez, Pablo" userId="713675c2-bab4-4c20-ae51-6cb24299fdbd" providerId="ADAL" clId="{ACF71593-2CE1-4585-8D7A-E6DB649D4B39}" dt="2021-03-16T15:51:18.188" v="547" actId="478"/>
          <ac:spMkLst>
            <pc:docMk/>
            <pc:sldMk cId="1068206032" sldId="538"/>
            <ac:spMk id="2" creationId="{E1AC9DCE-ED08-42E2-9C35-866B41B27E62}"/>
          </ac:spMkLst>
        </pc:spChg>
        <pc:spChg chg="mod">
          <ac:chgData name="Jimenez Martinez, Pablo" userId="713675c2-bab4-4c20-ae51-6cb24299fdbd" providerId="ADAL" clId="{ACF71593-2CE1-4585-8D7A-E6DB649D4B39}" dt="2021-03-16T15:52:28.279" v="600" actId="207"/>
          <ac:spMkLst>
            <pc:docMk/>
            <pc:sldMk cId="1068206032" sldId="538"/>
            <ac:spMk id="5" creationId="{CDAD4CD6-0D42-4B53-A553-167F9F359564}"/>
          </ac:spMkLst>
        </pc:spChg>
        <pc:spChg chg="add del mod">
          <ac:chgData name="Jimenez Martinez, Pablo" userId="713675c2-bab4-4c20-ae51-6cb24299fdbd" providerId="ADAL" clId="{ACF71593-2CE1-4585-8D7A-E6DB649D4B39}" dt="2021-03-16T15:51:18.188" v="547" actId="478"/>
          <ac:spMkLst>
            <pc:docMk/>
            <pc:sldMk cId="1068206032" sldId="538"/>
            <ac:spMk id="6" creationId="{A10BC953-9A31-460C-80BA-966AE4EA9315}"/>
          </ac:spMkLst>
        </pc:spChg>
        <pc:spChg chg="add mod">
          <ac:chgData name="Jimenez Martinez, Pablo" userId="713675c2-bab4-4c20-ae51-6cb24299fdbd" providerId="ADAL" clId="{ACF71593-2CE1-4585-8D7A-E6DB649D4B39}" dt="2021-03-22T10:09:38.456" v="668" actId="1037"/>
          <ac:spMkLst>
            <pc:docMk/>
            <pc:sldMk cId="1068206032" sldId="538"/>
            <ac:spMk id="8" creationId="{80A9FC94-A316-4D8B-818F-7CDE09F8747C}"/>
          </ac:spMkLst>
        </pc:spChg>
        <pc:spChg chg="add mod">
          <ac:chgData name="Jimenez Martinez, Pablo" userId="713675c2-bab4-4c20-ae51-6cb24299fdbd" providerId="ADAL" clId="{ACF71593-2CE1-4585-8D7A-E6DB649D4B39}" dt="2021-03-22T10:10:00.951" v="674" actId="14100"/>
          <ac:spMkLst>
            <pc:docMk/>
            <pc:sldMk cId="1068206032" sldId="538"/>
            <ac:spMk id="9" creationId="{F0E4AFB8-CC30-415D-AFC6-430C142A7ED0}"/>
          </ac:spMkLst>
        </pc:spChg>
        <pc:picChg chg="del">
          <ac:chgData name="Jimenez Martinez, Pablo" userId="713675c2-bab4-4c20-ae51-6cb24299fdbd" providerId="ADAL" clId="{ACF71593-2CE1-4585-8D7A-E6DB649D4B39}" dt="2021-03-16T15:51:35.094" v="599" actId="478"/>
          <ac:picMkLst>
            <pc:docMk/>
            <pc:sldMk cId="1068206032" sldId="538"/>
            <ac:picMk id="7" creationId="{00000000-0000-0000-0000-000000000000}"/>
          </ac:picMkLst>
        </pc:picChg>
      </pc:sldChg>
      <pc:sldChg chg="delSp mod">
        <pc:chgData name="Jimenez Martinez, Pablo" userId="713675c2-bab4-4c20-ae51-6cb24299fdbd" providerId="ADAL" clId="{ACF71593-2CE1-4585-8D7A-E6DB649D4B39}" dt="2021-03-22T14:35:58.974" v="1857" actId="478"/>
        <pc:sldMkLst>
          <pc:docMk/>
          <pc:sldMk cId="1545407803" sldId="557"/>
        </pc:sldMkLst>
        <pc:picChg chg="del">
          <ac:chgData name="Jimenez Martinez, Pablo" userId="713675c2-bab4-4c20-ae51-6cb24299fdbd" providerId="ADAL" clId="{ACF71593-2CE1-4585-8D7A-E6DB649D4B39}" dt="2021-03-22T14:35:58.974" v="1857" actId="478"/>
          <ac:picMkLst>
            <pc:docMk/>
            <pc:sldMk cId="1545407803" sldId="557"/>
            <ac:picMk id="2" creationId="{00000000-0000-0000-0000-000000000000}"/>
          </ac:picMkLst>
        </pc:picChg>
      </pc:sldChg>
      <pc:sldChg chg="addSp delSp modSp mod">
        <pc:chgData name="Jimenez Martinez, Pablo" userId="713675c2-bab4-4c20-ae51-6cb24299fdbd" providerId="ADAL" clId="{ACF71593-2CE1-4585-8D7A-E6DB649D4B39}" dt="2021-03-22T14:54:59.492" v="1859" actId="6549"/>
        <pc:sldMkLst>
          <pc:docMk/>
          <pc:sldMk cId="3614825301" sldId="558"/>
        </pc:sldMkLst>
        <pc:spChg chg="mod">
          <ac:chgData name="Jimenez Martinez, Pablo" userId="713675c2-bab4-4c20-ae51-6cb24299fdbd" providerId="ADAL" clId="{ACF71593-2CE1-4585-8D7A-E6DB649D4B39}" dt="2021-03-22T14:25:29.092" v="1193" actId="6549"/>
          <ac:spMkLst>
            <pc:docMk/>
            <pc:sldMk cId="3614825301" sldId="558"/>
            <ac:spMk id="5" creationId="{00000000-0000-0000-0000-000000000000}"/>
          </ac:spMkLst>
        </pc:spChg>
        <pc:spChg chg="mod">
          <ac:chgData name="Jimenez Martinez, Pablo" userId="713675c2-bab4-4c20-ae51-6cb24299fdbd" providerId="ADAL" clId="{ACF71593-2CE1-4585-8D7A-E6DB649D4B39}" dt="2021-03-22T14:54:59.492" v="1859" actId="6549"/>
          <ac:spMkLst>
            <pc:docMk/>
            <pc:sldMk cId="3614825301" sldId="558"/>
            <ac:spMk id="196" creationId="{00000000-0000-0000-0000-000000000000}"/>
          </ac:spMkLst>
        </pc:spChg>
        <pc:picChg chg="del">
          <ac:chgData name="Jimenez Martinez, Pablo" userId="713675c2-bab4-4c20-ae51-6cb24299fdbd" providerId="ADAL" clId="{ACF71593-2CE1-4585-8D7A-E6DB649D4B39}" dt="2021-03-22T14:25:10.426" v="1166" actId="478"/>
          <ac:picMkLst>
            <pc:docMk/>
            <pc:sldMk cId="3614825301" sldId="558"/>
            <ac:picMk id="3" creationId="{917E9EBD-23BE-4AAD-978F-5000CDD1E7B2}"/>
          </ac:picMkLst>
        </pc:picChg>
        <pc:picChg chg="add del mod">
          <ac:chgData name="Jimenez Martinez, Pablo" userId="713675c2-bab4-4c20-ae51-6cb24299fdbd" providerId="ADAL" clId="{ACF71593-2CE1-4585-8D7A-E6DB649D4B39}" dt="2021-03-22T14:25:09.200" v="1165" actId="21"/>
          <ac:picMkLst>
            <pc:docMk/>
            <pc:sldMk cId="3614825301" sldId="558"/>
            <ac:picMk id="4" creationId="{0FAE6B72-E71F-409E-8161-5A605D7667B0}"/>
          </ac:picMkLst>
        </pc:picChg>
        <pc:picChg chg="add mod">
          <ac:chgData name="Jimenez Martinez, Pablo" userId="713675c2-bab4-4c20-ae51-6cb24299fdbd" providerId="ADAL" clId="{ACF71593-2CE1-4585-8D7A-E6DB649D4B39}" dt="2021-03-22T14:25:10.620" v="1167"/>
          <ac:picMkLst>
            <pc:docMk/>
            <pc:sldMk cId="3614825301" sldId="558"/>
            <ac:picMk id="7" creationId="{40DF8140-F664-4586-9DBF-07A454E6F010}"/>
          </ac:picMkLst>
        </pc:picChg>
      </pc:sldChg>
      <pc:sldChg chg="modSp mod">
        <pc:chgData name="Jimenez Martinez, Pablo" userId="713675c2-bab4-4c20-ae51-6cb24299fdbd" providerId="ADAL" clId="{ACF71593-2CE1-4585-8D7A-E6DB649D4B39}" dt="2021-03-22T14:33:24.424" v="1838" actId="207"/>
        <pc:sldMkLst>
          <pc:docMk/>
          <pc:sldMk cId="223235735" sldId="559"/>
        </pc:sldMkLst>
        <pc:spChg chg="mod">
          <ac:chgData name="Jimenez Martinez, Pablo" userId="713675c2-bab4-4c20-ae51-6cb24299fdbd" providerId="ADAL" clId="{ACF71593-2CE1-4585-8D7A-E6DB649D4B39}" dt="2021-03-22T14:30:35.185" v="1789" actId="20577"/>
          <ac:spMkLst>
            <pc:docMk/>
            <pc:sldMk cId="223235735" sldId="559"/>
            <ac:spMk id="5" creationId="{00000000-0000-0000-0000-000000000000}"/>
          </ac:spMkLst>
        </pc:spChg>
        <pc:spChg chg="mod">
          <ac:chgData name="Jimenez Martinez, Pablo" userId="713675c2-bab4-4c20-ae51-6cb24299fdbd" providerId="ADAL" clId="{ACF71593-2CE1-4585-8D7A-E6DB649D4B39}" dt="2021-03-22T14:33:24.424" v="1838" actId="207"/>
          <ac:spMkLst>
            <pc:docMk/>
            <pc:sldMk cId="223235735" sldId="559"/>
            <ac:spMk id="196" creationId="{00000000-0000-0000-0000-000000000000}"/>
          </ac:spMkLst>
        </pc:spChg>
      </pc:sldChg>
      <pc:sldChg chg="modSp mod">
        <pc:chgData name="Jimenez Martinez, Pablo" userId="713675c2-bab4-4c20-ae51-6cb24299fdbd" providerId="ADAL" clId="{ACF71593-2CE1-4585-8D7A-E6DB649D4B39}" dt="2021-03-16T15:53:46.641" v="617" actId="14100"/>
        <pc:sldMkLst>
          <pc:docMk/>
          <pc:sldMk cId="1942580026" sldId="561"/>
        </pc:sldMkLst>
        <pc:spChg chg="mod">
          <ac:chgData name="Jimenez Martinez, Pablo" userId="713675c2-bab4-4c20-ae51-6cb24299fdbd" providerId="ADAL" clId="{ACF71593-2CE1-4585-8D7A-E6DB649D4B39}" dt="2021-03-16T15:53:46.641" v="617" actId="14100"/>
          <ac:spMkLst>
            <pc:docMk/>
            <pc:sldMk cId="1942580026" sldId="561"/>
            <ac:spMk id="196" creationId="{00000000-0000-0000-0000-000000000000}"/>
          </ac:spMkLst>
        </pc:spChg>
      </pc:sldChg>
      <pc:sldChg chg="modSp mod">
        <pc:chgData name="Jimenez Martinez, Pablo" userId="713675c2-bab4-4c20-ae51-6cb24299fdbd" providerId="ADAL" clId="{ACF71593-2CE1-4585-8D7A-E6DB649D4B39}" dt="2021-03-16T15:56:02.505" v="647" actId="14100"/>
        <pc:sldMkLst>
          <pc:docMk/>
          <pc:sldMk cId="3345550054" sldId="562"/>
        </pc:sldMkLst>
        <pc:spChg chg="mod">
          <ac:chgData name="Jimenez Martinez, Pablo" userId="713675c2-bab4-4c20-ae51-6cb24299fdbd" providerId="ADAL" clId="{ACF71593-2CE1-4585-8D7A-E6DB649D4B39}" dt="2021-03-16T15:56:02.505" v="647" actId="14100"/>
          <ac:spMkLst>
            <pc:docMk/>
            <pc:sldMk cId="3345550054" sldId="562"/>
            <ac:spMk id="8" creationId="{00000000-0000-0000-0000-000000000000}"/>
          </ac:spMkLst>
        </pc:spChg>
      </pc:sldChg>
      <pc:sldChg chg="modSp mod">
        <pc:chgData name="Jimenez Martinez, Pablo" userId="713675c2-bab4-4c20-ae51-6cb24299fdbd" providerId="ADAL" clId="{ACF71593-2CE1-4585-8D7A-E6DB649D4B39}" dt="2021-03-22T14:00:17.571" v="676" actId="113"/>
        <pc:sldMkLst>
          <pc:docMk/>
          <pc:sldMk cId="4187669132" sldId="570"/>
        </pc:sldMkLst>
        <pc:spChg chg="mod">
          <ac:chgData name="Jimenez Martinez, Pablo" userId="713675c2-bab4-4c20-ae51-6cb24299fdbd" providerId="ADAL" clId="{ACF71593-2CE1-4585-8D7A-E6DB649D4B39}" dt="2021-03-22T14:00:17.571" v="676" actId="113"/>
          <ac:spMkLst>
            <pc:docMk/>
            <pc:sldMk cId="4187669132" sldId="570"/>
            <ac:spMk id="6" creationId="{00000000-0000-0000-0000-000000000000}"/>
          </ac:spMkLst>
        </pc:spChg>
      </pc:sldChg>
      <pc:sldChg chg="modSp mod">
        <pc:chgData name="Jimenez Martinez, Pablo" userId="713675c2-bab4-4c20-ae51-6cb24299fdbd" providerId="ADAL" clId="{ACF71593-2CE1-4585-8D7A-E6DB649D4B39}" dt="2021-03-16T15:40:44.892" v="301" actId="1035"/>
        <pc:sldMkLst>
          <pc:docMk/>
          <pc:sldMk cId="2366170220" sldId="571"/>
        </pc:sldMkLst>
        <pc:spChg chg="mod">
          <ac:chgData name="Jimenez Martinez, Pablo" userId="713675c2-bab4-4c20-ae51-6cb24299fdbd" providerId="ADAL" clId="{ACF71593-2CE1-4585-8D7A-E6DB649D4B39}" dt="2021-03-16T15:40:44.892" v="301" actId="1035"/>
          <ac:spMkLst>
            <pc:docMk/>
            <pc:sldMk cId="2366170220" sldId="571"/>
            <ac:spMk id="4" creationId="{00000000-0000-0000-0000-000000000000}"/>
          </ac:spMkLst>
        </pc:spChg>
        <pc:spChg chg="mod">
          <ac:chgData name="Jimenez Martinez, Pablo" userId="713675c2-bab4-4c20-ae51-6cb24299fdbd" providerId="ADAL" clId="{ACF71593-2CE1-4585-8D7A-E6DB649D4B39}" dt="2021-03-16T15:40:44.892" v="301" actId="1035"/>
          <ac:spMkLst>
            <pc:docMk/>
            <pc:sldMk cId="2366170220" sldId="571"/>
            <ac:spMk id="7" creationId="{00000000-0000-0000-0000-000000000000}"/>
          </ac:spMkLst>
        </pc:spChg>
        <pc:spChg chg="mod">
          <ac:chgData name="Jimenez Martinez, Pablo" userId="713675c2-bab4-4c20-ae51-6cb24299fdbd" providerId="ADAL" clId="{ACF71593-2CE1-4585-8D7A-E6DB649D4B39}" dt="2021-03-16T15:40:44.892" v="301" actId="1035"/>
          <ac:spMkLst>
            <pc:docMk/>
            <pc:sldMk cId="2366170220" sldId="571"/>
            <ac:spMk id="9" creationId="{00000000-0000-0000-0000-000000000000}"/>
          </ac:spMkLst>
        </pc:spChg>
        <pc:spChg chg="mod">
          <ac:chgData name="Jimenez Martinez, Pablo" userId="713675c2-bab4-4c20-ae51-6cb24299fdbd" providerId="ADAL" clId="{ACF71593-2CE1-4585-8D7A-E6DB649D4B39}" dt="2021-03-16T15:40:44.892" v="301" actId="1035"/>
          <ac:spMkLst>
            <pc:docMk/>
            <pc:sldMk cId="2366170220" sldId="571"/>
            <ac:spMk id="10" creationId="{00000000-0000-0000-0000-000000000000}"/>
          </ac:spMkLst>
        </pc:spChg>
      </pc:sldChg>
      <pc:sldChg chg="modSp mod">
        <pc:chgData name="Jimenez Martinez, Pablo" userId="713675c2-bab4-4c20-ae51-6cb24299fdbd" providerId="ADAL" clId="{ACF71593-2CE1-4585-8D7A-E6DB649D4B39}" dt="2021-03-22T14:21:46.833" v="1151" actId="6549"/>
        <pc:sldMkLst>
          <pc:docMk/>
          <pc:sldMk cId="2773007854" sldId="572"/>
        </pc:sldMkLst>
        <pc:spChg chg="mod">
          <ac:chgData name="Jimenez Martinez, Pablo" userId="713675c2-bab4-4c20-ae51-6cb24299fdbd" providerId="ADAL" clId="{ACF71593-2CE1-4585-8D7A-E6DB649D4B39}" dt="2021-03-22T14:21:46.833" v="1151" actId="6549"/>
          <ac:spMkLst>
            <pc:docMk/>
            <pc:sldMk cId="2773007854" sldId="572"/>
            <ac:spMk id="170" creationId="{00000000-0000-0000-0000-000000000000}"/>
          </ac:spMkLst>
        </pc:spChg>
      </pc:sldChg>
      <pc:sldChg chg="modSp">
        <pc:chgData name="Jimenez Martinez, Pablo" userId="713675c2-bab4-4c20-ae51-6cb24299fdbd" providerId="ADAL" clId="{ACF71593-2CE1-4585-8D7A-E6DB649D4B39}" dt="2021-03-22T14:23:02.719" v="1152"/>
        <pc:sldMkLst>
          <pc:docMk/>
          <pc:sldMk cId="4068828634" sldId="573"/>
        </pc:sldMkLst>
        <pc:spChg chg="mod">
          <ac:chgData name="Jimenez Martinez, Pablo" userId="713675c2-bab4-4c20-ae51-6cb24299fdbd" providerId="ADAL" clId="{ACF71593-2CE1-4585-8D7A-E6DB649D4B39}" dt="2021-03-22T14:23:02.719" v="1152"/>
          <ac:spMkLst>
            <pc:docMk/>
            <pc:sldMk cId="4068828634" sldId="573"/>
            <ac:spMk id="170" creationId="{00000000-0000-0000-0000-000000000000}"/>
          </ac:spMkLst>
        </pc:spChg>
      </pc:sldChg>
      <pc:sldChg chg="delSp modSp add mod">
        <pc:chgData name="Jimenez Martinez, Pablo" userId="713675c2-bab4-4c20-ae51-6cb24299fdbd" providerId="ADAL" clId="{ACF71593-2CE1-4585-8D7A-E6DB649D4B39}" dt="2021-03-16T15:40:36.722" v="292" actId="403"/>
        <pc:sldMkLst>
          <pc:docMk/>
          <pc:sldMk cId="3846043088" sldId="574"/>
        </pc:sldMkLst>
        <pc:spChg chg="del">
          <ac:chgData name="Jimenez Martinez, Pablo" userId="713675c2-bab4-4c20-ae51-6cb24299fdbd" providerId="ADAL" clId="{ACF71593-2CE1-4585-8D7A-E6DB649D4B39}" dt="2021-03-16T15:39:33.929" v="236" actId="478"/>
          <ac:spMkLst>
            <pc:docMk/>
            <pc:sldMk cId="3846043088" sldId="574"/>
            <ac:spMk id="4" creationId="{00000000-0000-0000-0000-000000000000}"/>
          </ac:spMkLst>
        </pc:spChg>
        <pc:spChg chg="mod">
          <ac:chgData name="Jimenez Martinez, Pablo" userId="713675c2-bab4-4c20-ae51-6cb24299fdbd" providerId="ADAL" clId="{ACF71593-2CE1-4585-8D7A-E6DB649D4B39}" dt="2021-03-16T15:40:36.722" v="292" actId="403"/>
          <ac:spMkLst>
            <pc:docMk/>
            <pc:sldMk cId="3846043088" sldId="574"/>
            <ac:spMk id="7" creationId="{00000000-0000-0000-0000-000000000000}"/>
          </ac:spMkLst>
        </pc:spChg>
        <pc:spChg chg="del">
          <ac:chgData name="Jimenez Martinez, Pablo" userId="713675c2-bab4-4c20-ae51-6cb24299fdbd" providerId="ADAL" clId="{ACF71593-2CE1-4585-8D7A-E6DB649D4B39}" dt="2021-03-16T15:39:35.559" v="237" actId="478"/>
          <ac:spMkLst>
            <pc:docMk/>
            <pc:sldMk cId="3846043088" sldId="574"/>
            <ac:spMk id="9" creationId="{00000000-0000-0000-0000-000000000000}"/>
          </ac:spMkLst>
        </pc:spChg>
        <pc:spChg chg="mod">
          <ac:chgData name="Jimenez Martinez, Pablo" userId="713675c2-bab4-4c20-ae51-6cb24299fdbd" providerId="ADAL" clId="{ACF71593-2CE1-4585-8D7A-E6DB649D4B39}" dt="2021-03-16T15:39:46.982" v="241" actId="14100"/>
          <ac:spMkLst>
            <pc:docMk/>
            <pc:sldMk cId="3846043088" sldId="574"/>
            <ac:spMk id="10" creationId="{00000000-0000-0000-0000-000000000000}"/>
          </ac:spMkLst>
        </pc:spChg>
      </pc:sldChg>
      <pc:sldChg chg="addSp delSp modSp add mod">
        <pc:chgData name="Jimenez Martinez, Pablo" userId="713675c2-bab4-4c20-ae51-6cb24299fdbd" providerId="ADAL" clId="{ACF71593-2CE1-4585-8D7A-E6DB649D4B39}" dt="2021-03-16T15:36:47.388" v="36" actId="1036"/>
        <pc:sldMkLst>
          <pc:docMk/>
          <pc:sldMk cId="2920127126" sldId="575"/>
        </pc:sldMkLst>
        <pc:spChg chg="del">
          <ac:chgData name="Jimenez Martinez, Pablo" userId="713675c2-bab4-4c20-ae51-6cb24299fdbd" providerId="ADAL" clId="{ACF71593-2CE1-4585-8D7A-E6DB649D4B39}" dt="2021-03-16T15:36:21.495" v="3" actId="478"/>
          <ac:spMkLst>
            <pc:docMk/>
            <pc:sldMk cId="2920127126" sldId="575"/>
            <ac:spMk id="4" creationId="{00000000-0000-0000-0000-000000000000}"/>
          </ac:spMkLst>
        </pc:spChg>
        <pc:spChg chg="del">
          <ac:chgData name="Jimenez Martinez, Pablo" userId="713675c2-bab4-4c20-ae51-6cb24299fdbd" providerId="ADAL" clId="{ACF71593-2CE1-4585-8D7A-E6DB649D4B39}" dt="2021-03-16T15:36:21.495" v="3" actId="478"/>
          <ac:spMkLst>
            <pc:docMk/>
            <pc:sldMk cId="2920127126" sldId="575"/>
            <ac:spMk id="7" creationId="{00000000-0000-0000-0000-000000000000}"/>
          </ac:spMkLst>
        </pc:spChg>
        <pc:spChg chg="del">
          <ac:chgData name="Jimenez Martinez, Pablo" userId="713675c2-bab4-4c20-ae51-6cb24299fdbd" providerId="ADAL" clId="{ACF71593-2CE1-4585-8D7A-E6DB649D4B39}" dt="2021-03-16T15:36:25.863" v="6" actId="478"/>
          <ac:spMkLst>
            <pc:docMk/>
            <pc:sldMk cId="2920127126" sldId="575"/>
            <ac:spMk id="8" creationId="{00000000-0000-0000-0000-000000000000}"/>
          </ac:spMkLst>
        </pc:spChg>
        <pc:spChg chg="del">
          <ac:chgData name="Jimenez Martinez, Pablo" userId="713675c2-bab4-4c20-ae51-6cb24299fdbd" providerId="ADAL" clId="{ACF71593-2CE1-4585-8D7A-E6DB649D4B39}" dt="2021-03-16T15:36:21.495" v="3" actId="478"/>
          <ac:spMkLst>
            <pc:docMk/>
            <pc:sldMk cId="2920127126" sldId="575"/>
            <ac:spMk id="9" creationId="{00000000-0000-0000-0000-000000000000}"/>
          </ac:spMkLst>
        </pc:spChg>
        <pc:spChg chg="del">
          <ac:chgData name="Jimenez Martinez, Pablo" userId="713675c2-bab4-4c20-ae51-6cb24299fdbd" providerId="ADAL" clId="{ACF71593-2CE1-4585-8D7A-E6DB649D4B39}" dt="2021-03-16T15:36:21.495" v="3" actId="478"/>
          <ac:spMkLst>
            <pc:docMk/>
            <pc:sldMk cId="2920127126" sldId="575"/>
            <ac:spMk id="10" creationId="{00000000-0000-0000-0000-000000000000}"/>
          </ac:spMkLst>
        </pc:spChg>
        <pc:picChg chg="add del mod">
          <ac:chgData name="Jimenez Martinez, Pablo" userId="713675c2-bab4-4c20-ae51-6cb24299fdbd" providerId="ADAL" clId="{ACF71593-2CE1-4585-8D7A-E6DB649D4B39}" dt="2021-03-16T15:36:23.559" v="5"/>
          <ac:picMkLst>
            <pc:docMk/>
            <pc:sldMk cId="2920127126" sldId="575"/>
            <ac:picMk id="11" creationId="{CA1570C5-F2EC-47DE-93F5-305162F61158}"/>
          </ac:picMkLst>
        </pc:picChg>
        <pc:picChg chg="add mod">
          <ac:chgData name="Jimenez Martinez, Pablo" userId="713675c2-bab4-4c20-ae51-6cb24299fdbd" providerId="ADAL" clId="{ACF71593-2CE1-4585-8D7A-E6DB649D4B39}" dt="2021-03-16T15:36:47.388" v="36" actId="1036"/>
          <ac:picMkLst>
            <pc:docMk/>
            <pc:sldMk cId="2920127126" sldId="575"/>
            <ac:picMk id="12" creationId="{33933479-8BC1-4869-95EE-CC8CA0AD5BB0}"/>
          </ac:picMkLst>
        </pc:picChg>
      </pc:sldChg>
      <pc:sldChg chg="addSp delSp modSp add mod">
        <pc:chgData name="Jimenez Martinez, Pablo" userId="713675c2-bab4-4c20-ae51-6cb24299fdbd" providerId="ADAL" clId="{ACF71593-2CE1-4585-8D7A-E6DB649D4B39}" dt="2021-03-22T14:15:29.468" v="1133" actId="1036"/>
        <pc:sldMkLst>
          <pc:docMk/>
          <pc:sldMk cId="2352976099" sldId="576"/>
        </pc:sldMkLst>
        <pc:spChg chg="mod">
          <ac:chgData name="Jimenez Martinez, Pablo" userId="713675c2-bab4-4c20-ae51-6cb24299fdbd" providerId="ADAL" clId="{ACF71593-2CE1-4585-8D7A-E6DB649D4B39}" dt="2021-03-16T15:42:10.535" v="343" actId="20577"/>
          <ac:spMkLst>
            <pc:docMk/>
            <pc:sldMk cId="2352976099" sldId="576"/>
            <ac:spMk id="5" creationId="{00000000-0000-0000-0000-000000000000}"/>
          </ac:spMkLst>
        </pc:spChg>
        <pc:spChg chg="del">
          <ac:chgData name="Jimenez Martinez, Pablo" userId="713675c2-bab4-4c20-ae51-6cb24299fdbd" providerId="ADAL" clId="{ACF71593-2CE1-4585-8D7A-E6DB649D4B39}" dt="2021-03-16T15:42:14.841" v="345" actId="478"/>
          <ac:spMkLst>
            <pc:docMk/>
            <pc:sldMk cId="2352976099" sldId="576"/>
            <ac:spMk id="7" creationId="{00000000-0000-0000-0000-000000000000}"/>
          </ac:spMkLst>
        </pc:spChg>
        <pc:spChg chg="del">
          <ac:chgData name="Jimenez Martinez, Pablo" userId="713675c2-bab4-4c20-ae51-6cb24299fdbd" providerId="ADAL" clId="{ACF71593-2CE1-4585-8D7A-E6DB649D4B39}" dt="2021-03-16T15:42:13.624" v="344" actId="478"/>
          <ac:spMkLst>
            <pc:docMk/>
            <pc:sldMk cId="2352976099" sldId="576"/>
            <ac:spMk id="10" creationId="{00000000-0000-0000-0000-000000000000}"/>
          </ac:spMkLst>
        </pc:spChg>
        <pc:spChg chg="add mod">
          <ac:chgData name="Jimenez Martinez, Pablo" userId="713675c2-bab4-4c20-ae51-6cb24299fdbd" providerId="ADAL" clId="{ACF71593-2CE1-4585-8D7A-E6DB649D4B39}" dt="2021-03-22T14:15:19.378" v="1121" actId="1036"/>
          <ac:spMkLst>
            <pc:docMk/>
            <pc:sldMk cId="2352976099" sldId="576"/>
            <ac:spMk id="13" creationId="{B0DD7B45-6F7F-4005-B2BE-16B5E8C35C23}"/>
          </ac:spMkLst>
        </pc:spChg>
        <pc:picChg chg="add mod">
          <ac:chgData name="Jimenez Martinez, Pablo" userId="713675c2-bab4-4c20-ae51-6cb24299fdbd" providerId="ADAL" clId="{ACF71593-2CE1-4585-8D7A-E6DB649D4B39}" dt="2021-03-22T14:15:29.468" v="1133" actId="1036"/>
          <ac:picMkLst>
            <pc:docMk/>
            <pc:sldMk cId="2352976099" sldId="576"/>
            <ac:picMk id="6" creationId="{1A22E21F-E179-4A05-9084-0C17F6809DC6}"/>
          </ac:picMkLst>
        </pc:picChg>
        <pc:picChg chg="add mod">
          <ac:chgData name="Jimenez Martinez, Pablo" userId="713675c2-bab4-4c20-ae51-6cb24299fdbd" providerId="ADAL" clId="{ACF71593-2CE1-4585-8D7A-E6DB649D4B39}" dt="2021-03-22T14:15:24.862" v="1128" actId="1035"/>
          <ac:picMkLst>
            <pc:docMk/>
            <pc:sldMk cId="2352976099" sldId="576"/>
            <ac:picMk id="9" creationId="{C521F2A1-3C9D-4961-9B1D-E55E5FA6A758}"/>
          </ac:picMkLst>
        </pc:picChg>
        <pc:picChg chg="add mod">
          <ac:chgData name="Jimenez Martinez, Pablo" userId="713675c2-bab4-4c20-ae51-6cb24299fdbd" providerId="ADAL" clId="{ACF71593-2CE1-4585-8D7A-E6DB649D4B39}" dt="2021-03-22T14:15:24.862" v="1128" actId="1035"/>
          <ac:picMkLst>
            <pc:docMk/>
            <pc:sldMk cId="2352976099" sldId="576"/>
            <ac:picMk id="11" creationId="{5DB18E9F-AC61-43F3-A5E4-F8B63845F31A}"/>
          </ac:picMkLst>
        </pc:picChg>
        <pc:picChg chg="add mod">
          <ac:chgData name="Jimenez Martinez, Pablo" userId="713675c2-bab4-4c20-ae51-6cb24299fdbd" providerId="ADAL" clId="{ACF71593-2CE1-4585-8D7A-E6DB649D4B39}" dt="2021-03-22T14:15:24.862" v="1128" actId="1035"/>
          <ac:picMkLst>
            <pc:docMk/>
            <pc:sldMk cId="2352976099" sldId="576"/>
            <ac:picMk id="12" creationId="{B0449C82-2227-456E-AC33-73FB5A4D7B34}"/>
          </ac:picMkLst>
        </pc:picChg>
      </pc:sldChg>
      <pc:sldChg chg="modSp add mod">
        <pc:chgData name="Jimenez Martinez, Pablo" userId="713675c2-bab4-4c20-ae51-6cb24299fdbd" providerId="ADAL" clId="{ACF71593-2CE1-4585-8D7A-E6DB649D4B39}" dt="2021-03-22T14:08:26.813" v="901" actId="113"/>
        <pc:sldMkLst>
          <pc:docMk/>
          <pc:sldMk cId="1608690028" sldId="577"/>
        </pc:sldMkLst>
        <pc:spChg chg="mod">
          <ac:chgData name="Jimenez Martinez, Pablo" userId="713675c2-bab4-4c20-ae51-6cb24299fdbd" providerId="ADAL" clId="{ACF71593-2CE1-4585-8D7A-E6DB649D4B39}" dt="2021-03-22T14:08:26.813" v="901" actId="113"/>
          <ac:spMkLst>
            <pc:docMk/>
            <pc:sldMk cId="1608690028" sldId="577"/>
            <ac:spMk id="6" creationId="{00000000-0000-0000-0000-000000000000}"/>
          </ac:spMkLst>
        </pc:spChg>
      </pc:sldChg>
      <pc:sldChg chg="addSp modSp add mod">
        <pc:chgData name="Jimenez Martinez, Pablo" userId="713675c2-bab4-4c20-ae51-6cb24299fdbd" providerId="ADAL" clId="{ACF71593-2CE1-4585-8D7A-E6DB649D4B39}" dt="2021-03-22T14:13:12.658" v="1120" actId="6549"/>
        <pc:sldMkLst>
          <pc:docMk/>
          <pc:sldMk cId="2780795700" sldId="578"/>
        </pc:sldMkLst>
        <pc:spChg chg="add mod">
          <ac:chgData name="Jimenez Martinez, Pablo" userId="713675c2-bab4-4c20-ae51-6cb24299fdbd" providerId="ADAL" clId="{ACF71593-2CE1-4585-8D7A-E6DB649D4B39}" dt="2021-03-22T14:12:09.453" v="1108" actId="6549"/>
          <ac:spMkLst>
            <pc:docMk/>
            <pc:sldMk cId="2780795700" sldId="578"/>
            <ac:spMk id="4" creationId="{19C56AE7-144A-4B44-8454-6327AD7219B7}"/>
          </ac:spMkLst>
        </pc:spChg>
        <pc:spChg chg="mod">
          <ac:chgData name="Jimenez Martinez, Pablo" userId="713675c2-bab4-4c20-ae51-6cb24299fdbd" providerId="ADAL" clId="{ACF71593-2CE1-4585-8D7A-E6DB649D4B39}" dt="2021-03-22T14:13:12.658" v="1120" actId="6549"/>
          <ac:spMkLst>
            <pc:docMk/>
            <pc:sldMk cId="2780795700" sldId="578"/>
            <ac:spMk id="6" creationId="{00000000-0000-0000-0000-000000000000}"/>
          </ac:spMkLst>
        </pc:spChg>
      </pc:sldChg>
      <pc:sldChg chg="modSp add mod">
        <pc:chgData name="Jimenez Martinez, Pablo" userId="713675c2-bab4-4c20-ae51-6cb24299fdbd" providerId="ADAL" clId="{ACF71593-2CE1-4585-8D7A-E6DB649D4B39}" dt="2021-03-22T14:35:39.374" v="1856" actId="313"/>
        <pc:sldMkLst>
          <pc:docMk/>
          <pc:sldMk cId="1664122005" sldId="579"/>
        </pc:sldMkLst>
        <pc:spChg chg="mod">
          <ac:chgData name="Jimenez Martinez, Pablo" userId="713675c2-bab4-4c20-ae51-6cb24299fdbd" providerId="ADAL" clId="{ACF71593-2CE1-4585-8D7A-E6DB649D4B39}" dt="2021-03-22T14:35:39.374" v="1856" actId="313"/>
          <ac:spMkLst>
            <pc:docMk/>
            <pc:sldMk cId="1664122005" sldId="579"/>
            <ac:spMk id="196" creationId="{00000000-0000-0000-0000-000000000000}"/>
          </ac:spMkLst>
        </pc:spChg>
      </pc:sldChg>
      <pc:sldChg chg="modSp add mod">
        <pc:chgData name="Jimenez Martinez, Pablo" userId="713675c2-bab4-4c20-ae51-6cb24299fdbd" providerId="ADAL" clId="{ACF71593-2CE1-4585-8D7A-E6DB649D4B39}" dt="2021-03-22T14:34:12.209" v="1841" actId="313"/>
        <pc:sldMkLst>
          <pc:docMk/>
          <pc:sldMk cId="4240834841" sldId="580"/>
        </pc:sldMkLst>
        <pc:spChg chg="mod">
          <ac:chgData name="Jimenez Martinez, Pablo" userId="713675c2-bab4-4c20-ae51-6cb24299fdbd" providerId="ADAL" clId="{ACF71593-2CE1-4585-8D7A-E6DB649D4B39}" dt="2021-03-22T14:34:12.209" v="1841" actId="313"/>
          <ac:spMkLst>
            <pc:docMk/>
            <pc:sldMk cId="4240834841" sldId="580"/>
            <ac:spMk id="196" creationId="{00000000-0000-0000-0000-000000000000}"/>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D8B6225-3E94-4525-8747-A8CEEE07C47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PT"/>
          </a:p>
        </p:txBody>
      </p:sp>
      <p:sp>
        <p:nvSpPr>
          <p:cNvPr id="3" name="Date Placeholder 2">
            <a:extLst>
              <a:ext uri="{FF2B5EF4-FFF2-40B4-BE49-F238E27FC236}">
                <a16:creationId xmlns:a16="http://schemas.microsoft.com/office/drawing/2014/main" id="{1EE33FD8-B984-44FE-83F0-5C989EE6249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6C988DC-9DE3-4390-97AB-D61B85DACE57}" type="datetimeFigureOut">
              <a:rPr lang="pt-PT" smtClean="0"/>
              <a:pPr/>
              <a:t>28/04/2021</a:t>
            </a:fld>
            <a:endParaRPr lang="pt-PT"/>
          </a:p>
        </p:txBody>
      </p:sp>
      <p:sp>
        <p:nvSpPr>
          <p:cNvPr id="4" name="Footer Placeholder 3">
            <a:extLst>
              <a:ext uri="{FF2B5EF4-FFF2-40B4-BE49-F238E27FC236}">
                <a16:creationId xmlns:a16="http://schemas.microsoft.com/office/drawing/2014/main" id="{88AD1E4F-EFF7-4551-A0B7-35D2A74F4F4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pt-PT"/>
          </a:p>
        </p:txBody>
      </p:sp>
      <p:sp>
        <p:nvSpPr>
          <p:cNvPr id="5" name="Slide Number Placeholder 4">
            <a:extLst>
              <a:ext uri="{FF2B5EF4-FFF2-40B4-BE49-F238E27FC236}">
                <a16:creationId xmlns:a16="http://schemas.microsoft.com/office/drawing/2014/main" id="{5C3F35C8-35E9-48DD-971F-B2366CC5B7D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F190BF9-40D8-49B5-87EF-599BB2C7EE93}" type="slidenum">
              <a:rPr lang="pt-PT" smtClean="0"/>
              <a:pPr/>
              <a:t>‹#›</a:t>
            </a:fld>
            <a:endParaRPr lang="pt-PT"/>
          </a:p>
        </p:txBody>
      </p:sp>
    </p:spTree>
    <p:extLst>
      <p:ext uri="{BB962C8B-B14F-4D97-AF65-F5344CB8AC3E}">
        <p14:creationId xmlns:p14="http://schemas.microsoft.com/office/powerpoint/2010/main" val="360930761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ção do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dirty="0"/>
          </a:p>
        </p:txBody>
      </p:sp>
      <p:sp>
        <p:nvSpPr>
          <p:cNvPr id="3" name="Marcador de Posição d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35B8F7-DAC4-4931-8AED-4356A8B2FD64}" type="datetimeFigureOut">
              <a:rPr lang="pt-BR" smtClean="0"/>
              <a:pPr/>
              <a:t>28/04/2021</a:t>
            </a:fld>
            <a:endParaRPr lang="pt-BR" dirty="0"/>
          </a:p>
        </p:txBody>
      </p:sp>
      <p:sp>
        <p:nvSpPr>
          <p:cNvPr id="4" name="Marcador de Posição da Imagem do Diapositivo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dirty="0"/>
          </a:p>
        </p:txBody>
      </p:sp>
      <p:sp>
        <p:nvSpPr>
          <p:cNvPr id="5" name="Marcador de Posição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PT"/>
              <a:t>Editar os estilos de texto do Modelo Global</a:t>
            </a:r>
          </a:p>
          <a:p>
            <a:pPr lvl="1"/>
            <a:r>
              <a:rPr lang="pt-PT"/>
              <a:t>Segundo nível</a:t>
            </a:r>
          </a:p>
          <a:p>
            <a:pPr lvl="2"/>
            <a:r>
              <a:rPr lang="pt-PT"/>
              <a:t>Terceiro nível</a:t>
            </a:r>
          </a:p>
          <a:p>
            <a:pPr lvl="3"/>
            <a:r>
              <a:rPr lang="pt-PT"/>
              <a:t>Quarto nível</a:t>
            </a:r>
          </a:p>
          <a:p>
            <a:pPr lvl="4"/>
            <a:r>
              <a:rPr lang="pt-PT"/>
              <a:t>Quinto nível</a:t>
            </a:r>
            <a:endParaRPr lang="pt-BR"/>
          </a:p>
        </p:txBody>
      </p:sp>
      <p:sp>
        <p:nvSpPr>
          <p:cNvPr id="6" name="Marcador de Posição do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dirty="0"/>
          </a:p>
        </p:txBody>
      </p:sp>
      <p:sp>
        <p:nvSpPr>
          <p:cNvPr id="7" name="Marcador de Posição do Número do Diapositivo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0696B5C-12A0-4042-B4D0-BD3B9A4F58C6}" type="slidenum">
              <a:rPr lang="pt-BR" smtClean="0"/>
              <a:pPr/>
              <a:t>‹#›</a:t>
            </a:fld>
            <a:endParaRPr lang="pt-BR" dirty="0"/>
          </a:p>
        </p:txBody>
      </p:sp>
    </p:spTree>
    <p:extLst>
      <p:ext uri="{BB962C8B-B14F-4D97-AF65-F5344CB8AC3E}">
        <p14:creationId xmlns:p14="http://schemas.microsoft.com/office/powerpoint/2010/main" val="15753381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dirty="0"/>
          </a:p>
        </p:txBody>
      </p:sp>
      <p:sp>
        <p:nvSpPr>
          <p:cNvPr id="4" name="Slide Number Placeholder 3"/>
          <p:cNvSpPr>
            <a:spLocks noGrp="1"/>
          </p:cNvSpPr>
          <p:nvPr>
            <p:ph type="sldNum" sz="quarter" idx="10"/>
          </p:nvPr>
        </p:nvSpPr>
        <p:spPr/>
        <p:txBody>
          <a:bodyPr/>
          <a:lstStyle/>
          <a:p>
            <a:fld id="{C0696B5C-12A0-4042-B4D0-BD3B9A4F58C6}" type="slidenum">
              <a:rPr lang="pt-BR" smtClean="0"/>
              <a:pPr/>
              <a:t>1</a:t>
            </a:fld>
            <a:endParaRPr lang="pt-BR" dirty="0"/>
          </a:p>
        </p:txBody>
      </p:sp>
    </p:spTree>
    <p:extLst>
      <p:ext uri="{BB962C8B-B14F-4D97-AF65-F5344CB8AC3E}">
        <p14:creationId xmlns:p14="http://schemas.microsoft.com/office/powerpoint/2010/main" val="4300731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Shape 166"/>
          <p:cNvSpPr txBox="1">
            <a:spLocks noGrp="1"/>
          </p:cNvSpPr>
          <p:nvPr>
            <p:ph type="body" idx="1"/>
          </p:nvPr>
        </p:nvSpPr>
        <p:spPr>
          <a:xfrm>
            <a:off x="686113" y="4400687"/>
            <a:ext cx="5485800" cy="3600599"/>
          </a:xfrm>
          <a:prstGeom prst="rect">
            <a:avLst/>
          </a:prstGeom>
          <a:noFill/>
          <a:ln>
            <a:noFill/>
          </a:ln>
        </p:spPr>
        <p:txBody>
          <a:bodyPr lIns="90325" tIns="90325" rIns="90325" bIns="90325" anchor="ctr" anchorCtr="0">
            <a:noAutofit/>
          </a:bodyPr>
          <a:lstStyle/>
          <a:p>
            <a:pPr lvl="0" rtl="0">
              <a:spcBef>
                <a:spcPts val="0"/>
              </a:spcBef>
              <a:buNone/>
            </a:pPr>
            <a:endParaRPr/>
          </a:p>
        </p:txBody>
      </p:sp>
      <p:sp>
        <p:nvSpPr>
          <p:cNvPr id="167" name="Shape 167"/>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955144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Shape 192"/>
          <p:cNvSpPr txBox="1">
            <a:spLocks noGrp="1"/>
          </p:cNvSpPr>
          <p:nvPr>
            <p:ph type="body" idx="1"/>
          </p:nvPr>
        </p:nvSpPr>
        <p:spPr>
          <a:xfrm>
            <a:off x="686113" y="4400687"/>
            <a:ext cx="5485800" cy="3600599"/>
          </a:xfrm>
          <a:prstGeom prst="rect">
            <a:avLst/>
          </a:prstGeom>
          <a:noFill/>
          <a:ln>
            <a:noFill/>
          </a:ln>
        </p:spPr>
        <p:txBody>
          <a:bodyPr lIns="90325" tIns="90325" rIns="90325" bIns="90325" anchor="ctr" anchorCtr="0">
            <a:noAutofit/>
          </a:bodyPr>
          <a:lstStyle/>
          <a:p>
            <a:pPr lvl="0" rtl="0">
              <a:spcBef>
                <a:spcPts val="0"/>
              </a:spcBef>
              <a:buNone/>
            </a:pPr>
            <a:endParaRPr dirty="0"/>
          </a:p>
        </p:txBody>
      </p:sp>
      <p:sp>
        <p:nvSpPr>
          <p:cNvPr id="193" name="Shape 193"/>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393528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Shape 192"/>
          <p:cNvSpPr txBox="1">
            <a:spLocks noGrp="1"/>
          </p:cNvSpPr>
          <p:nvPr>
            <p:ph type="body" idx="1"/>
          </p:nvPr>
        </p:nvSpPr>
        <p:spPr>
          <a:xfrm>
            <a:off x="686113" y="4400687"/>
            <a:ext cx="5485800" cy="3600599"/>
          </a:xfrm>
          <a:prstGeom prst="rect">
            <a:avLst/>
          </a:prstGeom>
          <a:noFill/>
          <a:ln>
            <a:noFill/>
          </a:ln>
        </p:spPr>
        <p:txBody>
          <a:bodyPr lIns="90325" tIns="90325" rIns="90325" bIns="90325" anchor="ctr" anchorCtr="0">
            <a:noAutofit/>
          </a:bodyPr>
          <a:lstStyle/>
          <a:p>
            <a:pPr lvl="0" rtl="0">
              <a:spcBef>
                <a:spcPts val="0"/>
              </a:spcBef>
              <a:buNone/>
            </a:pPr>
            <a:endParaRPr dirty="0"/>
          </a:p>
        </p:txBody>
      </p:sp>
      <p:sp>
        <p:nvSpPr>
          <p:cNvPr id="193" name="Shape 193"/>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713905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Shape 192"/>
          <p:cNvSpPr txBox="1">
            <a:spLocks noGrp="1"/>
          </p:cNvSpPr>
          <p:nvPr>
            <p:ph type="body" idx="1"/>
          </p:nvPr>
        </p:nvSpPr>
        <p:spPr>
          <a:xfrm>
            <a:off x="686113" y="4400687"/>
            <a:ext cx="5485800" cy="3600599"/>
          </a:xfrm>
          <a:prstGeom prst="rect">
            <a:avLst/>
          </a:prstGeom>
          <a:noFill/>
          <a:ln>
            <a:noFill/>
          </a:ln>
        </p:spPr>
        <p:txBody>
          <a:bodyPr lIns="90325" tIns="90325" rIns="90325" bIns="90325" anchor="ctr" anchorCtr="0">
            <a:noAutofit/>
          </a:bodyPr>
          <a:lstStyle/>
          <a:p>
            <a:pPr lvl="0" rtl="0">
              <a:spcBef>
                <a:spcPts val="0"/>
              </a:spcBef>
              <a:buNone/>
            </a:pPr>
            <a:endParaRPr dirty="0"/>
          </a:p>
        </p:txBody>
      </p:sp>
      <p:sp>
        <p:nvSpPr>
          <p:cNvPr id="193" name="Shape 193"/>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453661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Shape 192"/>
          <p:cNvSpPr txBox="1">
            <a:spLocks noGrp="1"/>
          </p:cNvSpPr>
          <p:nvPr>
            <p:ph type="body" idx="1"/>
          </p:nvPr>
        </p:nvSpPr>
        <p:spPr>
          <a:xfrm>
            <a:off x="686113" y="4400687"/>
            <a:ext cx="5485800" cy="3600599"/>
          </a:xfrm>
          <a:prstGeom prst="rect">
            <a:avLst/>
          </a:prstGeom>
          <a:noFill/>
          <a:ln>
            <a:noFill/>
          </a:ln>
        </p:spPr>
        <p:txBody>
          <a:bodyPr lIns="90325" tIns="90325" rIns="90325" bIns="90325" anchor="ctr" anchorCtr="0">
            <a:noAutofit/>
          </a:bodyPr>
          <a:lstStyle/>
          <a:p>
            <a:pPr lvl="0" rtl="0">
              <a:spcBef>
                <a:spcPts val="0"/>
              </a:spcBef>
              <a:buNone/>
            </a:pPr>
            <a:endParaRPr dirty="0"/>
          </a:p>
        </p:txBody>
      </p:sp>
      <p:sp>
        <p:nvSpPr>
          <p:cNvPr id="193" name="Shape 193"/>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21593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Shape 192"/>
          <p:cNvSpPr txBox="1">
            <a:spLocks noGrp="1"/>
          </p:cNvSpPr>
          <p:nvPr>
            <p:ph type="body" idx="1"/>
          </p:nvPr>
        </p:nvSpPr>
        <p:spPr>
          <a:xfrm>
            <a:off x="686113" y="4400687"/>
            <a:ext cx="5485800" cy="3600599"/>
          </a:xfrm>
          <a:prstGeom prst="rect">
            <a:avLst/>
          </a:prstGeom>
          <a:noFill/>
          <a:ln>
            <a:noFill/>
          </a:ln>
        </p:spPr>
        <p:txBody>
          <a:bodyPr lIns="90325" tIns="90325" rIns="90325" bIns="90325" anchor="ctr" anchorCtr="0">
            <a:noAutofit/>
          </a:bodyPr>
          <a:lstStyle/>
          <a:p>
            <a:pPr lvl="0" rtl="0">
              <a:spcBef>
                <a:spcPts val="0"/>
              </a:spcBef>
              <a:buNone/>
            </a:pPr>
            <a:endParaRPr dirty="0"/>
          </a:p>
        </p:txBody>
      </p:sp>
      <p:sp>
        <p:nvSpPr>
          <p:cNvPr id="193" name="Shape 193"/>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733175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Shape 192"/>
          <p:cNvSpPr txBox="1">
            <a:spLocks noGrp="1"/>
          </p:cNvSpPr>
          <p:nvPr>
            <p:ph type="body" idx="1"/>
          </p:nvPr>
        </p:nvSpPr>
        <p:spPr>
          <a:xfrm>
            <a:off x="686113" y="4400687"/>
            <a:ext cx="5485800" cy="3600599"/>
          </a:xfrm>
          <a:prstGeom prst="rect">
            <a:avLst/>
          </a:prstGeom>
          <a:noFill/>
          <a:ln>
            <a:noFill/>
          </a:ln>
        </p:spPr>
        <p:txBody>
          <a:bodyPr lIns="90325" tIns="90325" rIns="90325" bIns="90325" anchor="ctr" anchorCtr="0">
            <a:noAutofit/>
          </a:bodyPr>
          <a:lstStyle/>
          <a:p>
            <a:pPr lvl="0" rtl="0">
              <a:spcBef>
                <a:spcPts val="0"/>
              </a:spcBef>
              <a:buNone/>
            </a:pPr>
            <a:endParaRPr dirty="0"/>
          </a:p>
        </p:txBody>
      </p:sp>
      <p:sp>
        <p:nvSpPr>
          <p:cNvPr id="193" name="Shape 193"/>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94527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Shape 192"/>
          <p:cNvSpPr txBox="1">
            <a:spLocks noGrp="1"/>
          </p:cNvSpPr>
          <p:nvPr>
            <p:ph type="body" idx="1"/>
          </p:nvPr>
        </p:nvSpPr>
        <p:spPr>
          <a:xfrm>
            <a:off x="686113" y="4400687"/>
            <a:ext cx="5485800" cy="3600599"/>
          </a:xfrm>
          <a:prstGeom prst="rect">
            <a:avLst/>
          </a:prstGeom>
          <a:noFill/>
          <a:ln>
            <a:noFill/>
          </a:ln>
        </p:spPr>
        <p:txBody>
          <a:bodyPr lIns="90325" tIns="90325" rIns="90325" bIns="90325" anchor="ctr" anchorCtr="0">
            <a:noAutofit/>
          </a:bodyPr>
          <a:lstStyle/>
          <a:p>
            <a:pPr lvl="0" rtl="0">
              <a:spcBef>
                <a:spcPts val="0"/>
              </a:spcBef>
              <a:buNone/>
            </a:pPr>
            <a:endParaRPr dirty="0"/>
          </a:p>
        </p:txBody>
      </p:sp>
      <p:sp>
        <p:nvSpPr>
          <p:cNvPr id="193" name="Shape 193"/>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604830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Shape 192"/>
          <p:cNvSpPr txBox="1">
            <a:spLocks noGrp="1"/>
          </p:cNvSpPr>
          <p:nvPr>
            <p:ph type="body" idx="1"/>
          </p:nvPr>
        </p:nvSpPr>
        <p:spPr>
          <a:xfrm>
            <a:off x="686113" y="4400687"/>
            <a:ext cx="5485800" cy="3600599"/>
          </a:xfrm>
          <a:prstGeom prst="rect">
            <a:avLst/>
          </a:prstGeom>
          <a:noFill/>
          <a:ln>
            <a:noFill/>
          </a:ln>
        </p:spPr>
        <p:txBody>
          <a:bodyPr lIns="90325" tIns="90325" rIns="90325" bIns="90325" anchor="ctr" anchorCtr="0">
            <a:noAutofit/>
          </a:bodyPr>
          <a:lstStyle/>
          <a:p>
            <a:pPr lvl="0" rtl="0">
              <a:spcBef>
                <a:spcPts val="0"/>
              </a:spcBef>
              <a:buNone/>
            </a:pPr>
            <a:endParaRPr dirty="0"/>
          </a:p>
        </p:txBody>
      </p:sp>
      <p:sp>
        <p:nvSpPr>
          <p:cNvPr id="193" name="Shape 193"/>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768478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Shape 192"/>
          <p:cNvSpPr txBox="1">
            <a:spLocks noGrp="1"/>
          </p:cNvSpPr>
          <p:nvPr>
            <p:ph type="body" idx="1"/>
          </p:nvPr>
        </p:nvSpPr>
        <p:spPr>
          <a:xfrm>
            <a:off x="686113" y="4400687"/>
            <a:ext cx="5485800" cy="3600599"/>
          </a:xfrm>
          <a:prstGeom prst="rect">
            <a:avLst/>
          </a:prstGeom>
          <a:noFill/>
          <a:ln>
            <a:noFill/>
          </a:ln>
        </p:spPr>
        <p:txBody>
          <a:bodyPr lIns="90325" tIns="90325" rIns="90325" bIns="90325" anchor="ctr" anchorCtr="0">
            <a:noAutofit/>
          </a:bodyPr>
          <a:lstStyle/>
          <a:p>
            <a:pPr lvl="0" rtl="0">
              <a:spcBef>
                <a:spcPts val="0"/>
              </a:spcBef>
              <a:buNone/>
            </a:pPr>
            <a:endParaRPr dirty="0"/>
          </a:p>
        </p:txBody>
      </p:sp>
      <p:sp>
        <p:nvSpPr>
          <p:cNvPr id="193" name="Shape 193"/>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354479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Shape 192"/>
          <p:cNvSpPr txBox="1">
            <a:spLocks noGrp="1"/>
          </p:cNvSpPr>
          <p:nvPr>
            <p:ph type="body" idx="1"/>
          </p:nvPr>
        </p:nvSpPr>
        <p:spPr>
          <a:xfrm>
            <a:off x="686113" y="4400687"/>
            <a:ext cx="5485800" cy="3600599"/>
          </a:xfrm>
          <a:prstGeom prst="rect">
            <a:avLst/>
          </a:prstGeom>
          <a:noFill/>
          <a:ln>
            <a:noFill/>
          </a:ln>
        </p:spPr>
        <p:txBody>
          <a:bodyPr lIns="90325" tIns="90325" rIns="90325" bIns="90325" anchor="ctr" anchorCtr="0">
            <a:noAutofit/>
          </a:bodyPr>
          <a:lstStyle/>
          <a:p>
            <a:pPr lvl="0" rtl="0">
              <a:spcBef>
                <a:spcPts val="0"/>
              </a:spcBef>
              <a:buNone/>
            </a:pPr>
            <a:endParaRPr dirty="0"/>
          </a:p>
        </p:txBody>
      </p:sp>
      <p:sp>
        <p:nvSpPr>
          <p:cNvPr id="193" name="Shape 193"/>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385175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Shape 192"/>
          <p:cNvSpPr txBox="1">
            <a:spLocks noGrp="1"/>
          </p:cNvSpPr>
          <p:nvPr>
            <p:ph type="body" idx="1"/>
          </p:nvPr>
        </p:nvSpPr>
        <p:spPr>
          <a:xfrm>
            <a:off x="686113" y="4400687"/>
            <a:ext cx="5485800" cy="3600599"/>
          </a:xfrm>
          <a:prstGeom prst="rect">
            <a:avLst/>
          </a:prstGeom>
          <a:noFill/>
          <a:ln>
            <a:noFill/>
          </a:ln>
        </p:spPr>
        <p:txBody>
          <a:bodyPr lIns="90325" tIns="90325" rIns="90325" bIns="90325" anchor="ctr" anchorCtr="0">
            <a:noAutofit/>
          </a:bodyPr>
          <a:lstStyle/>
          <a:p>
            <a:pPr lvl="0" rtl="0">
              <a:spcBef>
                <a:spcPts val="0"/>
              </a:spcBef>
              <a:buNone/>
            </a:pPr>
            <a:endParaRPr dirty="0"/>
          </a:p>
        </p:txBody>
      </p:sp>
      <p:sp>
        <p:nvSpPr>
          <p:cNvPr id="193" name="Shape 193"/>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015996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Shape 192"/>
          <p:cNvSpPr txBox="1">
            <a:spLocks noGrp="1"/>
          </p:cNvSpPr>
          <p:nvPr>
            <p:ph type="body" idx="1"/>
          </p:nvPr>
        </p:nvSpPr>
        <p:spPr>
          <a:xfrm>
            <a:off x="686113" y="4400687"/>
            <a:ext cx="5485800" cy="3600599"/>
          </a:xfrm>
          <a:prstGeom prst="rect">
            <a:avLst/>
          </a:prstGeom>
          <a:noFill/>
          <a:ln>
            <a:noFill/>
          </a:ln>
        </p:spPr>
        <p:txBody>
          <a:bodyPr lIns="90325" tIns="90325" rIns="90325" bIns="90325" anchor="ctr" anchorCtr="0">
            <a:noAutofit/>
          </a:bodyPr>
          <a:lstStyle/>
          <a:p>
            <a:pPr lvl="0" rtl="0">
              <a:spcBef>
                <a:spcPts val="0"/>
              </a:spcBef>
              <a:buNone/>
            </a:pPr>
            <a:endParaRPr dirty="0"/>
          </a:p>
        </p:txBody>
      </p:sp>
      <p:sp>
        <p:nvSpPr>
          <p:cNvPr id="193" name="Shape 193"/>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677216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Shape 192"/>
          <p:cNvSpPr txBox="1">
            <a:spLocks noGrp="1"/>
          </p:cNvSpPr>
          <p:nvPr>
            <p:ph type="body" idx="1"/>
          </p:nvPr>
        </p:nvSpPr>
        <p:spPr>
          <a:xfrm>
            <a:off x="686113" y="4400687"/>
            <a:ext cx="5485800" cy="3600599"/>
          </a:xfrm>
          <a:prstGeom prst="rect">
            <a:avLst/>
          </a:prstGeom>
          <a:noFill/>
          <a:ln>
            <a:noFill/>
          </a:ln>
        </p:spPr>
        <p:txBody>
          <a:bodyPr lIns="90325" tIns="90325" rIns="90325" bIns="90325" anchor="ctr" anchorCtr="0">
            <a:noAutofit/>
          </a:bodyPr>
          <a:lstStyle/>
          <a:p>
            <a:pPr lvl="0" rtl="0">
              <a:spcBef>
                <a:spcPts val="0"/>
              </a:spcBef>
              <a:buNone/>
            </a:pPr>
            <a:endParaRPr dirty="0"/>
          </a:p>
        </p:txBody>
      </p:sp>
      <p:sp>
        <p:nvSpPr>
          <p:cNvPr id="193" name="Shape 193"/>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364152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Shape 192"/>
          <p:cNvSpPr txBox="1">
            <a:spLocks noGrp="1"/>
          </p:cNvSpPr>
          <p:nvPr>
            <p:ph type="body" idx="1"/>
          </p:nvPr>
        </p:nvSpPr>
        <p:spPr>
          <a:xfrm>
            <a:off x="686113" y="4400687"/>
            <a:ext cx="5485800" cy="3600599"/>
          </a:xfrm>
          <a:prstGeom prst="rect">
            <a:avLst/>
          </a:prstGeom>
          <a:noFill/>
          <a:ln>
            <a:noFill/>
          </a:ln>
        </p:spPr>
        <p:txBody>
          <a:bodyPr lIns="90325" tIns="90325" rIns="90325" bIns="90325" anchor="ctr" anchorCtr="0">
            <a:noAutofit/>
          </a:bodyPr>
          <a:lstStyle/>
          <a:p>
            <a:pPr lvl="0" rtl="0">
              <a:spcBef>
                <a:spcPts val="0"/>
              </a:spcBef>
              <a:buNone/>
            </a:pPr>
            <a:endParaRPr dirty="0"/>
          </a:p>
        </p:txBody>
      </p:sp>
      <p:sp>
        <p:nvSpPr>
          <p:cNvPr id="193" name="Shape 193"/>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587813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Shape 192"/>
          <p:cNvSpPr txBox="1">
            <a:spLocks noGrp="1"/>
          </p:cNvSpPr>
          <p:nvPr>
            <p:ph type="body" idx="1"/>
          </p:nvPr>
        </p:nvSpPr>
        <p:spPr>
          <a:xfrm>
            <a:off x="686113" y="4400687"/>
            <a:ext cx="5485800" cy="3600599"/>
          </a:xfrm>
          <a:prstGeom prst="rect">
            <a:avLst/>
          </a:prstGeom>
          <a:noFill/>
          <a:ln>
            <a:noFill/>
          </a:ln>
        </p:spPr>
        <p:txBody>
          <a:bodyPr lIns="90325" tIns="90325" rIns="90325" bIns="90325" anchor="ctr" anchorCtr="0">
            <a:noAutofit/>
          </a:bodyPr>
          <a:lstStyle/>
          <a:p>
            <a:pPr lvl="0" rtl="0">
              <a:spcBef>
                <a:spcPts val="0"/>
              </a:spcBef>
              <a:buNone/>
            </a:pPr>
            <a:endParaRPr dirty="0"/>
          </a:p>
        </p:txBody>
      </p:sp>
      <p:sp>
        <p:nvSpPr>
          <p:cNvPr id="193" name="Shape 193"/>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255282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Shape 192"/>
          <p:cNvSpPr txBox="1">
            <a:spLocks noGrp="1"/>
          </p:cNvSpPr>
          <p:nvPr>
            <p:ph type="body" idx="1"/>
          </p:nvPr>
        </p:nvSpPr>
        <p:spPr>
          <a:xfrm>
            <a:off x="686113" y="4400687"/>
            <a:ext cx="5485800" cy="3600599"/>
          </a:xfrm>
          <a:prstGeom prst="rect">
            <a:avLst/>
          </a:prstGeom>
          <a:noFill/>
          <a:ln>
            <a:noFill/>
          </a:ln>
        </p:spPr>
        <p:txBody>
          <a:bodyPr lIns="90325" tIns="90325" rIns="90325" bIns="90325" anchor="ctr" anchorCtr="0">
            <a:noAutofit/>
          </a:bodyPr>
          <a:lstStyle/>
          <a:p>
            <a:pPr lvl="0" rtl="0">
              <a:spcBef>
                <a:spcPts val="0"/>
              </a:spcBef>
              <a:buNone/>
            </a:pPr>
            <a:endParaRPr dirty="0"/>
          </a:p>
        </p:txBody>
      </p:sp>
      <p:sp>
        <p:nvSpPr>
          <p:cNvPr id="193" name="Shape 193"/>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938555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Shape 166"/>
          <p:cNvSpPr txBox="1">
            <a:spLocks noGrp="1"/>
          </p:cNvSpPr>
          <p:nvPr>
            <p:ph type="body" idx="1"/>
          </p:nvPr>
        </p:nvSpPr>
        <p:spPr>
          <a:xfrm>
            <a:off x="686113" y="4400687"/>
            <a:ext cx="5485800" cy="3600599"/>
          </a:xfrm>
          <a:prstGeom prst="rect">
            <a:avLst/>
          </a:prstGeom>
          <a:noFill/>
          <a:ln>
            <a:noFill/>
          </a:ln>
        </p:spPr>
        <p:txBody>
          <a:bodyPr lIns="90325" tIns="90325" rIns="90325" bIns="90325" anchor="ctr" anchorCtr="0">
            <a:noAutofit/>
          </a:bodyPr>
          <a:lstStyle/>
          <a:p>
            <a:pPr lvl="0" rtl="0">
              <a:spcBef>
                <a:spcPts val="0"/>
              </a:spcBef>
              <a:buNone/>
            </a:pPr>
            <a:endParaRPr/>
          </a:p>
        </p:txBody>
      </p:sp>
      <p:sp>
        <p:nvSpPr>
          <p:cNvPr id="167" name="Shape 167"/>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30814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Shape 192"/>
          <p:cNvSpPr txBox="1">
            <a:spLocks noGrp="1"/>
          </p:cNvSpPr>
          <p:nvPr>
            <p:ph type="body" idx="1"/>
          </p:nvPr>
        </p:nvSpPr>
        <p:spPr>
          <a:xfrm>
            <a:off x="686113" y="4400687"/>
            <a:ext cx="5485800" cy="3600599"/>
          </a:xfrm>
          <a:prstGeom prst="rect">
            <a:avLst/>
          </a:prstGeom>
          <a:noFill/>
          <a:ln>
            <a:noFill/>
          </a:ln>
        </p:spPr>
        <p:txBody>
          <a:bodyPr lIns="90325" tIns="90325" rIns="90325" bIns="90325" anchor="ctr" anchorCtr="0">
            <a:noAutofit/>
          </a:bodyPr>
          <a:lstStyle/>
          <a:p>
            <a:pPr lvl="0" rtl="0">
              <a:spcBef>
                <a:spcPts val="0"/>
              </a:spcBef>
              <a:buNone/>
            </a:pPr>
            <a:endParaRPr dirty="0"/>
          </a:p>
        </p:txBody>
      </p:sp>
      <p:sp>
        <p:nvSpPr>
          <p:cNvPr id="193" name="Shape 193"/>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646041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Shape 192"/>
          <p:cNvSpPr txBox="1">
            <a:spLocks noGrp="1"/>
          </p:cNvSpPr>
          <p:nvPr>
            <p:ph type="body" idx="1"/>
          </p:nvPr>
        </p:nvSpPr>
        <p:spPr>
          <a:xfrm>
            <a:off x="686113" y="4400687"/>
            <a:ext cx="5485800" cy="3600599"/>
          </a:xfrm>
          <a:prstGeom prst="rect">
            <a:avLst/>
          </a:prstGeom>
          <a:noFill/>
          <a:ln>
            <a:noFill/>
          </a:ln>
        </p:spPr>
        <p:txBody>
          <a:bodyPr lIns="90325" tIns="90325" rIns="90325" bIns="90325" anchor="ctr" anchorCtr="0">
            <a:noAutofit/>
          </a:bodyPr>
          <a:lstStyle/>
          <a:p>
            <a:pPr lvl="0" rtl="0">
              <a:spcBef>
                <a:spcPts val="0"/>
              </a:spcBef>
              <a:buNone/>
            </a:pPr>
            <a:endParaRPr dirty="0"/>
          </a:p>
        </p:txBody>
      </p:sp>
      <p:sp>
        <p:nvSpPr>
          <p:cNvPr id="193" name="Shape 193"/>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993979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Shape 192"/>
          <p:cNvSpPr txBox="1">
            <a:spLocks noGrp="1"/>
          </p:cNvSpPr>
          <p:nvPr>
            <p:ph type="body" idx="1"/>
          </p:nvPr>
        </p:nvSpPr>
        <p:spPr>
          <a:xfrm>
            <a:off x="686113" y="4400687"/>
            <a:ext cx="5485800" cy="3600599"/>
          </a:xfrm>
          <a:prstGeom prst="rect">
            <a:avLst/>
          </a:prstGeom>
          <a:noFill/>
          <a:ln>
            <a:noFill/>
          </a:ln>
        </p:spPr>
        <p:txBody>
          <a:bodyPr lIns="90325" tIns="90325" rIns="90325" bIns="90325" anchor="ctr" anchorCtr="0">
            <a:noAutofit/>
          </a:bodyPr>
          <a:lstStyle/>
          <a:p>
            <a:pPr lvl="0" rtl="0">
              <a:spcBef>
                <a:spcPts val="0"/>
              </a:spcBef>
              <a:buNone/>
            </a:pPr>
            <a:endParaRPr dirty="0"/>
          </a:p>
        </p:txBody>
      </p:sp>
      <p:sp>
        <p:nvSpPr>
          <p:cNvPr id="193" name="Shape 193"/>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29268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8" Type="http://schemas.openxmlformats.org/officeDocument/2006/relationships/hyperlink" Target="http://www.youtube.com/capgeminimedia" TargetMode="External"/><Relationship Id="rId13" Type="http://schemas.openxmlformats.org/officeDocument/2006/relationships/hyperlink" Target="http://www.capgemini.com/about/how-we-work/rightshorer" TargetMode="External"/><Relationship Id="rId3" Type="http://schemas.openxmlformats.org/officeDocument/2006/relationships/image" Target="../media/image5.png"/><Relationship Id="rId7" Type="http://schemas.openxmlformats.org/officeDocument/2006/relationships/image" Target="../media/image7.png"/><Relationship Id="rId12" Type="http://schemas.openxmlformats.org/officeDocument/2006/relationships/hyperlink" Target="http://www.capgemini.com/about/how-we-work/the-collaborative-business-experiencetm" TargetMode="External"/><Relationship Id="rId2" Type="http://schemas.openxmlformats.org/officeDocument/2006/relationships/hyperlink" Target="http://www.linkedin.com/company/capgemini" TargetMode="External"/><Relationship Id="rId1" Type="http://schemas.openxmlformats.org/officeDocument/2006/relationships/slideMaster" Target="../slideMasters/slideMaster2.xml"/><Relationship Id="rId6" Type="http://schemas.openxmlformats.org/officeDocument/2006/relationships/hyperlink" Target="http://www.twitter.com/capgemini" TargetMode="External"/><Relationship Id="rId11" Type="http://schemas.openxmlformats.org/officeDocument/2006/relationships/image" Target="../media/image9.png"/><Relationship Id="rId5" Type="http://schemas.openxmlformats.org/officeDocument/2006/relationships/image" Target="../media/image6.png"/><Relationship Id="rId15" Type="http://schemas.openxmlformats.org/officeDocument/2006/relationships/image" Target="../media/image10.png"/><Relationship Id="rId10" Type="http://schemas.openxmlformats.org/officeDocument/2006/relationships/hyperlink" Target="http://www.facebook.com/capgemini" TargetMode="External"/><Relationship Id="rId4" Type="http://schemas.openxmlformats.org/officeDocument/2006/relationships/hyperlink" Target="http://www.slideshare.net/capgemini" TargetMode="External"/><Relationship Id="rId9" Type="http://schemas.openxmlformats.org/officeDocument/2006/relationships/image" Target="../media/image8.png"/><Relationship Id="rId14" Type="http://schemas.openxmlformats.org/officeDocument/2006/relationships/hyperlink" Target="http://www.capgemini.com/" TargetMode="Externa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2">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Graphic 17">
            <a:extLst>
              <a:ext uri="{FF2B5EF4-FFF2-40B4-BE49-F238E27FC236}">
                <a16:creationId xmlns:a16="http://schemas.microsoft.com/office/drawing/2014/main" id="{829BBBD1-ECF6-4131-A3B0-11EFC39DB482}"/>
              </a:ext>
            </a:extLst>
          </p:cNvPr>
          <p:cNvPicPr>
            <a:picLocks noChangeAspect="1"/>
          </p:cNvPicPr>
          <p:nvPr userDrawn="1"/>
        </p:nvPicPr>
        <p:blipFill rotWithShape="1">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3773714" y="1844825"/>
            <a:ext cx="8418286" cy="5013176"/>
          </a:xfrm>
          <a:prstGeom prst="rect">
            <a:avLst/>
          </a:prstGeom>
        </p:spPr>
      </p:pic>
      <p:pic>
        <p:nvPicPr>
          <p:cNvPr id="5" name="Graphic 9">
            <a:extLst>
              <a:ext uri="{FF2B5EF4-FFF2-40B4-BE49-F238E27FC236}">
                <a16:creationId xmlns:a16="http://schemas.microsoft.com/office/drawing/2014/main" id="{C3D2EC56-D17C-4A75-8178-C69397BC7353}"/>
              </a:ext>
            </a:extLst>
          </p:cNvPr>
          <p:cNvPicPr>
            <a:picLocks noChangeAspect="1"/>
          </p:cNvPicPr>
          <p:nvPr userDrawn="1"/>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07988" y="404813"/>
            <a:ext cx="2286000" cy="510013"/>
          </a:xfrm>
          <a:prstGeom prst="rect">
            <a:avLst/>
          </a:prstGeom>
        </p:spPr>
      </p:pic>
      <p:sp>
        <p:nvSpPr>
          <p:cNvPr id="14" name="Text Placeholder 13">
            <a:extLst>
              <a:ext uri="{FF2B5EF4-FFF2-40B4-BE49-F238E27FC236}">
                <a16:creationId xmlns:a16="http://schemas.microsoft.com/office/drawing/2014/main" id="{4252348C-45B4-48E3-B74B-8E834575C8AA}"/>
              </a:ext>
            </a:extLst>
          </p:cNvPr>
          <p:cNvSpPr>
            <a:spLocks noGrp="1"/>
          </p:cNvSpPr>
          <p:nvPr>
            <p:ph type="body" sz="quarter" idx="10" hasCustomPrompt="1"/>
          </p:nvPr>
        </p:nvSpPr>
        <p:spPr>
          <a:xfrm>
            <a:off x="6384032" y="4157668"/>
            <a:ext cx="5399981" cy="1079500"/>
          </a:xfrm>
        </p:spPr>
        <p:txBody>
          <a:bodyPr anchor="b">
            <a:normAutofit/>
          </a:bodyPr>
          <a:lstStyle>
            <a:lvl1pPr algn="r">
              <a:lnSpc>
                <a:spcPts val="3000"/>
              </a:lnSpc>
              <a:defRPr sz="2600">
                <a:solidFill>
                  <a:schemeClr val="bg1"/>
                </a:solidFill>
              </a:defRPr>
            </a:lvl1pPr>
          </a:lstStyle>
          <a:p>
            <a:pPr lvl="0"/>
            <a:r>
              <a:rPr lang="en-US" dirty="0"/>
              <a:t>Click to insert title</a:t>
            </a:r>
          </a:p>
        </p:txBody>
      </p:sp>
      <p:sp>
        <p:nvSpPr>
          <p:cNvPr id="15" name="Text Placeholder 13">
            <a:extLst>
              <a:ext uri="{FF2B5EF4-FFF2-40B4-BE49-F238E27FC236}">
                <a16:creationId xmlns:a16="http://schemas.microsoft.com/office/drawing/2014/main" id="{97620309-84FF-4D53-AD39-936B55216B4B}"/>
              </a:ext>
            </a:extLst>
          </p:cNvPr>
          <p:cNvSpPr>
            <a:spLocks noGrp="1"/>
          </p:cNvSpPr>
          <p:nvPr>
            <p:ph type="body" sz="quarter" idx="11" hasCustomPrompt="1"/>
          </p:nvPr>
        </p:nvSpPr>
        <p:spPr>
          <a:xfrm>
            <a:off x="6382672" y="5381481"/>
            <a:ext cx="5401341" cy="1079500"/>
          </a:xfrm>
        </p:spPr>
        <p:txBody>
          <a:bodyPr anchor="t">
            <a:normAutofit/>
          </a:bodyPr>
          <a:lstStyle>
            <a:lvl1pPr marL="0" algn="r">
              <a:lnSpc>
                <a:spcPts val="2200"/>
              </a:lnSpc>
              <a:defRPr sz="1800">
                <a:solidFill>
                  <a:schemeClr val="bg1"/>
                </a:solidFill>
              </a:defRPr>
            </a:lvl1pPr>
          </a:lstStyle>
          <a:p>
            <a:pPr marL="0" lvl="0"/>
            <a:r>
              <a:rPr lang="en-US" dirty="0"/>
              <a:t>Click to insert presenter, location, and date</a:t>
            </a:r>
          </a:p>
        </p:txBody>
      </p:sp>
    </p:spTree>
    <p:extLst>
      <p:ext uri="{BB962C8B-B14F-4D97-AF65-F5344CB8AC3E}">
        <p14:creationId xmlns:p14="http://schemas.microsoft.com/office/powerpoint/2010/main" val="5481200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White">
    <p:spTree>
      <p:nvGrpSpPr>
        <p:cNvPr id="1" name=""/>
        <p:cNvGrpSpPr/>
        <p:nvPr/>
      </p:nvGrpSpPr>
      <p:grpSpPr>
        <a:xfrm>
          <a:off x="0" y="0"/>
          <a:ext cx="0" cy="0"/>
          <a:chOff x="0" y="0"/>
          <a:chExt cx="0" cy="0"/>
        </a:xfrm>
      </p:grpSpPr>
      <p:sp>
        <p:nvSpPr>
          <p:cNvPr id="3"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spTree>
    <p:extLst>
      <p:ext uri="{BB962C8B-B14F-4D97-AF65-F5344CB8AC3E}">
        <p14:creationId xmlns:p14="http://schemas.microsoft.com/office/powerpoint/2010/main" val="32180858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Closing1">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reeform 5"/>
          <p:cNvSpPr>
            <a:spLocks/>
          </p:cNvSpPr>
          <p:nvPr userDrawn="1"/>
        </p:nvSpPr>
        <p:spPr bwMode="auto">
          <a:xfrm>
            <a:off x="-1243012" y="-2656920"/>
            <a:ext cx="10768012" cy="11443496"/>
          </a:xfrm>
          <a:custGeom>
            <a:avLst/>
            <a:gdLst>
              <a:gd name="T0" fmla="*/ 854 w 3407"/>
              <a:gd name="T1" fmla="*/ 0 h 3621"/>
              <a:gd name="T2" fmla="*/ 0 w 3407"/>
              <a:gd name="T3" fmla="*/ 0 h 3621"/>
              <a:gd name="T4" fmla="*/ 0 w 3407"/>
              <a:gd name="T5" fmla="*/ 3621 h 3621"/>
              <a:gd name="T6" fmla="*/ 3407 w 3407"/>
              <a:gd name="T7" fmla="*/ 3621 h 3621"/>
              <a:gd name="T8" fmla="*/ 3407 w 3407"/>
              <a:gd name="T9" fmla="*/ 3617 h 3621"/>
              <a:gd name="T10" fmla="*/ 179 w 3407"/>
              <a:gd name="T11" fmla="*/ 3617 h 3621"/>
              <a:gd name="T12" fmla="*/ 2096 w 3407"/>
              <a:gd name="T13" fmla="*/ 1606 h 3621"/>
              <a:gd name="T14" fmla="*/ 854 w 3407"/>
              <a:gd name="T15" fmla="*/ 0 h 36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07" h="3621">
                <a:moveTo>
                  <a:pt x="854" y="0"/>
                </a:moveTo>
                <a:cubicBezTo>
                  <a:pt x="0" y="0"/>
                  <a:pt x="0" y="0"/>
                  <a:pt x="0" y="0"/>
                </a:cubicBezTo>
                <a:cubicBezTo>
                  <a:pt x="0" y="3621"/>
                  <a:pt x="0" y="3621"/>
                  <a:pt x="0" y="3621"/>
                </a:cubicBezTo>
                <a:cubicBezTo>
                  <a:pt x="3407" y="3621"/>
                  <a:pt x="3407" y="3621"/>
                  <a:pt x="3407" y="3621"/>
                </a:cubicBezTo>
                <a:cubicBezTo>
                  <a:pt x="3407" y="3617"/>
                  <a:pt x="3407" y="3617"/>
                  <a:pt x="3407" y="3617"/>
                </a:cubicBezTo>
                <a:cubicBezTo>
                  <a:pt x="179" y="3617"/>
                  <a:pt x="179" y="3617"/>
                  <a:pt x="179" y="3617"/>
                </a:cubicBezTo>
                <a:cubicBezTo>
                  <a:pt x="2551" y="2996"/>
                  <a:pt x="2421" y="1729"/>
                  <a:pt x="2096" y="1606"/>
                </a:cubicBezTo>
                <a:cubicBezTo>
                  <a:pt x="2281" y="2130"/>
                  <a:pt x="865" y="1627"/>
                  <a:pt x="854" y="0"/>
                </a:cubicBezTo>
              </a:path>
            </a:pathLst>
          </a:custGeom>
          <a:solidFill>
            <a:srgbClr val="300B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9" name="Group 8"/>
          <p:cNvGrpSpPr/>
          <p:nvPr userDrawn="1"/>
        </p:nvGrpSpPr>
        <p:grpSpPr>
          <a:xfrm>
            <a:off x="4979035" y="2404110"/>
            <a:ext cx="735013" cy="682321"/>
            <a:chOff x="5662614" y="3032124"/>
            <a:chExt cx="863600" cy="801689"/>
          </a:xfrm>
        </p:grpSpPr>
        <p:sp>
          <p:nvSpPr>
            <p:cNvPr id="10" name="Freeform 9"/>
            <p:cNvSpPr>
              <a:spLocks/>
            </p:cNvSpPr>
            <p:nvPr/>
          </p:nvSpPr>
          <p:spPr bwMode="auto">
            <a:xfrm>
              <a:off x="5959476" y="3368675"/>
              <a:ext cx="566738" cy="465138"/>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0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2"/>
            <p:cNvSpPr>
              <a:spLocks/>
            </p:cNvSpPr>
            <p:nvPr/>
          </p:nvSpPr>
          <p:spPr bwMode="auto">
            <a:xfrm>
              <a:off x="5662614" y="3032124"/>
              <a:ext cx="863600" cy="736599"/>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5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Rectangle 13"/>
          <p:cNvSpPr/>
          <p:nvPr userDrawn="1"/>
        </p:nvSpPr>
        <p:spPr>
          <a:xfrm>
            <a:off x="6536184" y="2886346"/>
            <a:ext cx="5125720" cy="7703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pPr>
            <a:r>
              <a:rPr lang="en-US" sz="900" dirty="0">
                <a:solidFill>
                  <a:schemeClr val="tx1"/>
                </a:solidFill>
              </a:rPr>
              <a:t>With more than 190,000 people, Capgemini is present in over 40 countries and celebrates its 50th Anniversary year in 2017. A global leader in consulting, technology and outsourcing services, the Group reported 2016 global revenues of EUR 12.5 billion. Together with its clients, Capgemini creates and delivers business, technology and digital solutions that fit their needs, enabling them to achieve innovation and competitiveness. A deeply multicultural organization, Capgemini has developed its own way of working, </a:t>
            </a:r>
            <a:r>
              <a:rPr lang="en-US" sz="900" dirty="0">
                <a:solidFill>
                  <a:schemeClr val="accent1"/>
                </a:solidFill>
              </a:rPr>
              <a:t>the Collaborative Business Experience™</a:t>
            </a:r>
            <a:r>
              <a:rPr lang="en-US" sz="900" dirty="0">
                <a:solidFill>
                  <a:schemeClr val="tx1"/>
                </a:solidFill>
              </a:rPr>
              <a:t>, and draws on </a:t>
            </a:r>
            <a:r>
              <a:rPr lang="en-US" sz="900" dirty="0">
                <a:solidFill>
                  <a:schemeClr val="accent1"/>
                </a:solidFill>
              </a:rPr>
              <a:t>Rightshore</a:t>
            </a:r>
            <a:r>
              <a:rPr lang="en-US" sz="900" baseline="30000" dirty="0">
                <a:solidFill>
                  <a:schemeClr val="accent1"/>
                </a:solidFill>
              </a:rPr>
              <a:t>®</a:t>
            </a:r>
            <a:r>
              <a:rPr lang="en-US" sz="900" dirty="0">
                <a:solidFill>
                  <a:schemeClr val="tx1"/>
                </a:solidFill>
              </a:rPr>
              <a:t>, its worldwide delivery model.</a:t>
            </a:r>
          </a:p>
        </p:txBody>
      </p:sp>
      <p:sp>
        <p:nvSpPr>
          <p:cNvPr id="15" name="Rectangle 14"/>
          <p:cNvSpPr/>
          <p:nvPr userDrawn="1"/>
        </p:nvSpPr>
        <p:spPr>
          <a:xfrm>
            <a:off x="6536184" y="2507082"/>
            <a:ext cx="2219960" cy="229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400" dirty="0">
                <a:solidFill>
                  <a:schemeClr val="accent1"/>
                </a:solidFill>
              </a:rPr>
              <a:t>About Capgemini</a:t>
            </a:r>
          </a:p>
        </p:txBody>
      </p:sp>
      <p:sp>
        <p:nvSpPr>
          <p:cNvPr id="16" name="Rectangle 15"/>
          <p:cNvSpPr/>
          <p:nvPr userDrawn="1"/>
        </p:nvSpPr>
        <p:spPr>
          <a:xfrm>
            <a:off x="6536184" y="4235826"/>
            <a:ext cx="2057400"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spcAft>
                <a:spcPts val="600"/>
              </a:spcAft>
            </a:pPr>
            <a:r>
              <a:rPr lang="en-US" sz="900" dirty="0">
                <a:solidFill>
                  <a:schemeClr val="tx1"/>
                </a:solidFill>
              </a:rPr>
              <a:t>Learn more about us at</a:t>
            </a:r>
          </a:p>
          <a:p>
            <a:pPr algn="just">
              <a:lnSpc>
                <a:spcPts val="1200"/>
              </a:lnSpc>
            </a:pPr>
            <a:r>
              <a:rPr lang="en-US" sz="1400" dirty="0">
                <a:solidFill>
                  <a:schemeClr val="accent2"/>
                </a:solidFill>
              </a:rPr>
              <a:t>www.capgemini.com</a:t>
            </a:r>
          </a:p>
        </p:txBody>
      </p:sp>
      <p:pic>
        <p:nvPicPr>
          <p:cNvPr id="17" name="Picture 2" descr="D:\My Work\Template\Icons\Social Media\LinkedIN.png">
            <a:hlinkClick r:id="rId2"/>
          </p:cNvPr>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798415" y="3979258"/>
            <a:ext cx="333195" cy="333195"/>
          </a:xfrm>
          <a:prstGeom prst="rect">
            <a:avLst/>
          </a:prstGeom>
          <a:noFill/>
        </p:spPr>
      </p:pic>
      <p:pic>
        <p:nvPicPr>
          <p:cNvPr id="18" name="Picture 4" descr="D:\My Work\Template\Icons\Social Media\SlideShare.png">
            <a:hlinkClick r:id="rId4"/>
          </p:cNvPr>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1181792" y="3979258"/>
            <a:ext cx="333195" cy="333195"/>
          </a:xfrm>
          <a:prstGeom prst="rect">
            <a:avLst/>
          </a:prstGeom>
          <a:noFill/>
        </p:spPr>
      </p:pic>
      <p:pic>
        <p:nvPicPr>
          <p:cNvPr id="19" name="Picture 5" descr="D:\My Work\Template\Icons\Social Media\Twitter.png">
            <a:hlinkClick r:id="rId6"/>
          </p:cNvPr>
          <p:cNvPicPr>
            <a:picLocks noChangeAspect="1" noChangeArrowheads="1"/>
          </p:cNvPicPr>
          <p:nvPr userDrawn="1"/>
        </p:nvPicPr>
        <p:blipFill>
          <a:blip r:embed="rId7" cstate="print">
            <a:extLst>
              <a:ext uri="{28A0092B-C50C-407E-A947-70E740481C1C}">
                <a14:useLocalDpi xmlns:a14="http://schemas.microsoft.com/office/drawing/2010/main" val="0"/>
              </a:ext>
            </a:extLst>
          </a:blip>
          <a:srcRect/>
          <a:stretch>
            <a:fillRect/>
          </a:stretch>
        </p:blipFill>
        <p:spPr bwMode="auto">
          <a:xfrm>
            <a:off x="1565169" y="3979258"/>
            <a:ext cx="333195" cy="333195"/>
          </a:xfrm>
          <a:prstGeom prst="rect">
            <a:avLst/>
          </a:prstGeom>
          <a:noFill/>
        </p:spPr>
      </p:pic>
      <p:pic>
        <p:nvPicPr>
          <p:cNvPr id="20" name="Picture 6" descr="D:\My Work\Template\Icons\Social Media\YouTube.png">
            <a:hlinkClick r:id="rId8"/>
          </p:cNvPr>
          <p:cNvPicPr>
            <a:picLocks noChangeAspect="1" noChangeArrowheads="1"/>
          </p:cNvPicPr>
          <p:nvPr userDrawn="1"/>
        </p:nvPicPr>
        <p:blipFill>
          <a:blip r:embed="rId9" cstate="print">
            <a:extLst>
              <a:ext uri="{28A0092B-C50C-407E-A947-70E740481C1C}">
                <a14:useLocalDpi xmlns:a14="http://schemas.microsoft.com/office/drawing/2010/main" val="0"/>
              </a:ext>
            </a:extLst>
          </a:blip>
          <a:srcRect/>
          <a:stretch>
            <a:fillRect/>
          </a:stretch>
        </p:blipFill>
        <p:spPr bwMode="auto">
          <a:xfrm>
            <a:off x="1948545" y="3979258"/>
            <a:ext cx="333195" cy="333195"/>
          </a:xfrm>
          <a:prstGeom prst="rect">
            <a:avLst/>
          </a:prstGeom>
          <a:noFill/>
        </p:spPr>
      </p:pic>
      <p:pic>
        <p:nvPicPr>
          <p:cNvPr id="21" name="Picture 7" descr="D:\My Work\Template\Icons\Social Media\Facebook.png">
            <a:hlinkClick r:id="rId10"/>
          </p:cNvPr>
          <p:cNvPicPr>
            <a:picLocks noChangeAspect="1" noChangeArrowheads="1"/>
          </p:cNvPicPr>
          <p:nvPr userDrawn="1"/>
        </p:nvPicPr>
        <p:blipFill>
          <a:blip r:embed="rId11" cstate="print">
            <a:extLst>
              <a:ext uri="{28A0092B-C50C-407E-A947-70E740481C1C}">
                <a14:useLocalDpi xmlns:a14="http://schemas.microsoft.com/office/drawing/2010/main" val="0"/>
              </a:ext>
            </a:extLst>
          </a:blip>
          <a:srcRect/>
          <a:stretch>
            <a:fillRect/>
          </a:stretch>
        </p:blipFill>
        <p:spPr bwMode="auto">
          <a:xfrm>
            <a:off x="415038" y="3979258"/>
            <a:ext cx="333195" cy="333195"/>
          </a:xfrm>
          <a:prstGeom prst="rect">
            <a:avLst/>
          </a:prstGeom>
          <a:noFill/>
        </p:spPr>
      </p:pic>
      <p:sp>
        <p:nvSpPr>
          <p:cNvPr id="23" name="Rectangle 22"/>
          <p:cNvSpPr/>
          <p:nvPr userDrawn="1"/>
        </p:nvSpPr>
        <p:spPr>
          <a:xfrm>
            <a:off x="415038" y="5640913"/>
            <a:ext cx="4198620" cy="569387"/>
          </a:xfrm>
          <a:prstGeom prst="rect">
            <a:avLst/>
          </a:prstGeom>
        </p:spPr>
        <p:txBody>
          <a:bodyPr wrap="square" lIns="0" tIns="0" rIns="0" bIns="0" anchor="b" anchorCtr="0">
            <a:spAutoFit/>
          </a:bodyPr>
          <a:lstStyle/>
          <a:p>
            <a:pPr>
              <a:spcAft>
                <a:spcPts val="600"/>
              </a:spcAft>
            </a:pPr>
            <a:r>
              <a:rPr lang="en-US" sz="800" noProof="0" dirty="0">
                <a:solidFill>
                  <a:schemeClr val="bg1"/>
                </a:solidFill>
                <a:latin typeface="+mn-lt"/>
                <a:cs typeface="Arial"/>
              </a:rPr>
              <a:t>This message contains information that may be privileged or confidential and is the property of the Capgemini Group.</a:t>
            </a:r>
            <a:br>
              <a:rPr lang="en-US" sz="800" noProof="0" dirty="0">
                <a:solidFill>
                  <a:schemeClr val="bg1"/>
                </a:solidFill>
                <a:latin typeface="+mn-lt"/>
                <a:cs typeface="Arial"/>
              </a:rPr>
            </a:br>
            <a:r>
              <a:rPr lang="en-US" sz="800" noProof="0" dirty="0">
                <a:solidFill>
                  <a:schemeClr val="bg1"/>
                </a:solidFill>
                <a:latin typeface="Arial"/>
                <a:cs typeface="Arial"/>
              </a:rPr>
              <a:t>Copyright © 2017 Capgemini. All rights reserved.</a:t>
            </a:r>
          </a:p>
          <a:p>
            <a:pPr marL="0" marR="0" indent="0" defTabSz="957756" rtl="0" eaLnBrk="1" fontAlgn="auto" latinLnBrk="0" hangingPunct="1">
              <a:lnSpc>
                <a:spcPct val="100000"/>
              </a:lnSpc>
              <a:spcBef>
                <a:spcPts val="0"/>
              </a:spcBef>
              <a:spcAft>
                <a:spcPts val="600"/>
              </a:spcAft>
              <a:buClrTx/>
              <a:buSzTx/>
              <a:buFontTx/>
              <a:buNone/>
              <a:tabLst/>
              <a:defRPr/>
            </a:pPr>
            <a:r>
              <a:rPr lang="en-US" sz="800" noProof="0" dirty="0">
                <a:solidFill>
                  <a:schemeClr val="bg1"/>
                </a:solidFill>
                <a:latin typeface="Arial"/>
                <a:cs typeface="Arial"/>
              </a:rPr>
              <a:t>Rightshore</a:t>
            </a:r>
            <a:r>
              <a:rPr lang="en-US" sz="800" baseline="30000" noProof="0" dirty="0">
                <a:solidFill>
                  <a:schemeClr val="bg1"/>
                </a:solidFill>
                <a:latin typeface="Arial"/>
                <a:cs typeface="Arial"/>
              </a:rPr>
              <a:t>®</a:t>
            </a:r>
            <a:r>
              <a:rPr lang="en-US" sz="800" noProof="0" dirty="0">
                <a:solidFill>
                  <a:schemeClr val="bg1"/>
                </a:solidFill>
                <a:latin typeface="Arial"/>
                <a:cs typeface="Arial"/>
              </a:rPr>
              <a:t> is a trademark belonging to Capgemini.</a:t>
            </a:r>
          </a:p>
        </p:txBody>
      </p:sp>
      <p:sp>
        <p:nvSpPr>
          <p:cNvPr id="24" name="Rectangle 23"/>
          <p:cNvSpPr/>
          <p:nvPr userDrawn="1"/>
        </p:nvSpPr>
        <p:spPr>
          <a:xfrm>
            <a:off x="6536184" y="5933302"/>
            <a:ext cx="5219699" cy="276999"/>
          </a:xfrm>
          <a:prstGeom prst="rect">
            <a:avLst/>
          </a:prstGeom>
        </p:spPr>
        <p:txBody>
          <a:bodyPr wrap="square" lIns="0" tIns="0" rIns="0" bIns="0" anchor="b" anchorCtr="0">
            <a:spAutoFit/>
          </a:bodyPr>
          <a:lstStyle/>
          <a:p>
            <a:pPr>
              <a:spcAft>
                <a:spcPts val="600"/>
              </a:spcAft>
            </a:pPr>
            <a:r>
              <a:rPr lang="en-US" sz="600" dirty="0">
                <a:cs typeface="Arial"/>
              </a:rPr>
              <a:t>This message is intended only for the person to whom it is addressed. If you are not the intended recipient, you are not authorized to read, print, retain, copy, disseminate, distribute, or use this message or any part thereof. If you receive this message in error, please notify the sender immediately and delete all copies of this message. </a:t>
            </a:r>
          </a:p>
        </p:txBody>
      </p:sp>
      <p:sp>
        <p:nvSpPr>
          <p:cNvPr id="25" name="Rectangle 24">
            <a:hlinkClick r:id="rId12"/>
          </p:cNvPr>
          <p:cNvSpPr/>
          <p:nvPr userDrawn="1"/>
        </p:nvSpPr>
        <p:spPr>
          <a:xfrm>
            <a:off x="7489902" y="3812094"/>
            <a:ext cx="2336088"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Rectangle 25">
            <a:hlinkClick r:id="rId13"/>
          </p:cNvPr>
          <p:cNvSpPr/>
          <p:nvPr userDrawn="1"/>
        </p:nvSpPr>
        <p:spPr>
          <a:xfrm>
            <a:off x="10730865" y="3812094"/>
            <a:ext cx="704850"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tangle 26">
            <a:hlinkClick r:id="rId14"/>
          </p:cNvPr>
          <p:cNvSpPr/>
          <p:nvPr userDrawn="1"/>
        </p:nvSpPr>
        <p:spPr>
          <a:xfrm>
            <a:off x="6532245" y="4445639"/>
            <a:ext cx="1851660" cy="183449"/>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29" name="Picture 28"/>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407572" y="4434172"/>
            <a:ext cx="2560320" cy="201012"/>
          </a:xfrm>
          <a:prstGeom prst="rect">
            <a:avLst/>
          </a:prstGeom>
        </p:spPr>
      </p:pic>
    </p:spTree>
    <p:extLst>
      <p:ext uri="{BB962C8B-B14F-4D97-AF65-F5344CB8AC3E}">
        <p14:creationId xmlns:p14="http://schemas.microsoft.com/office/powerpoint/2010/main" val="28613881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62"/>
        <p:cNvGrpSpPr/>
        <p:nvPr/>
      </p:nvGrpSpPr>
      <p:grpSpPr>
        <a:xfrm>
          <a:off x="0" y="0"/>
          <a:ext cx="0" cy="0"/>
          <a:chOff x="0" y="0"/>
          <a:chExt cx="0" cy="0"/>
        </a:xfrm>
      </p:grpSpPr>
      <p:sp>
        <p:nvSpPr>
          <p:cNvPr id="63" name="Shape 63"/>
          <p:cNvSpPr txBox="1">
            <a:spLocks noGrp="1"/>
          </p:cNvSpPr>
          <p:nvPr>
            <p:ph type="title"/>
          </p:nvPr>
        </p:nvSpPr>
        <p:spPr>
          <a:xfrm>
            <a:off x="609600" y="274637"/>
            <a:ext cx="10972800" cy="1143000"/>
          </a:xfrm>
          <a:prstGeom prst="rect">
            <a:avLst/>
          </a:prstGeom>
          <a:noFill/>
          <a:ln>
            <a:noFill/>
          </a:ln>
        </p:spPr>
        <p:txBody>
          <a:bodyPr lIns="91425" tIns="91425" rIns="91425" bIns="91425" anchor="ctr" anchorCtr="0"/>
          <a:lstStyle>
            <a:lvl1pPr marL="0" marR="0" lvl="0" indent="0" algn="ctr" rtl="0">
              <a:spcBef>
                <a:spcPts val="0"/>
              </a:spcBef>
              <a:buClr>
                <a:schemeClr val="dk1"/>
              </a:buClr>
              <a:buFont typeface="Calibri"/>
              <a:buNone/>
              <a:defRPr sz="5867" b="0" i="0" u="none" strike="noStrike" cap="none">
                <a:solidFill>
                  <a:schemeClr val="dk1"/>
                </a:solidFill>
                <a:latin typeface="Calibri"/>
                <a:ea typeface="Calibri"/>
                <a:cs typeface="Calibri"/>
                <a:sym typeface="Calibri"/>
              </a:defRPr>
            </a:lvl1pPr>
            <a:lvl2pPr lvl="1" indent="0">
              <a:spcBef>
                <a:spcPts val="0"/>
              </a:spcBef>
              <a:buNone/>
              <a:defRPr sz="2400"/>
            </a:lvl2pPr>
            <a:lvl3pPr lvl="2" indent="0">
              <a:spcBef>
                <a:spcPts val="0"/>
              </a:spcBef>
              <a:buNone/>
              <a:defRPr sz="2400"/>
            </a:lvl3pPr>
            <a:lvl4pPr lvl="3" indent="0">
              <a:spcBef>
                <a:spcPts val="0"/>
              </a:spcBef>
              <a:buNone/>
              <a:defRPr sz="2400"/>
            </a:lvl4pPr>
            <a:lvl5pPr lvl="4" indent="0">
              <a:spcBef>
                <a:spcPts val="0"/>
              </a:spcBef>
              <a:buNone/>
              <a:defRPr sz="2400"/>
            </a:lvl5pPr>
            <a:lvl6pPr lvl="5" indent="0">
              <a:spcBef>
                <a:spcPts val="0"/>
              </a:spcBef>
              <a:buNone/>
              <a:defRPr sz="2400"/>
            </a:lvl6pPr>
            <a:lvl7pPr lvl="6" indent="0">
              <a:spcBef>
                <a:spcPts val="0"/>
              </a:spcBef>
              <a:buNone/>
              <a:defRPr sz="2400"/>
            </a:lvl7pPr>
            <a:lvl8pPr lvl="7" indent="0">
              <a:spcBef>
                <a:spcPts val="0"/>
              </a:spcBef>
              <a:buNone/>
              <a:defRPr sz="2400"/>
            </a:lvl8pPr>
            <a:lvl9pPr lvl="8" indent="0">
              <a:spcBef>
                <a:spcPts val="0"/>
              </a:spcBef>
              <a:buNone/>
              <a:defRPr sz="2400"/>
            </a:lvl9pPr>
          </a:lstStyle>
          <a:p>
            <a:endParaRPr/>
          </a:p>
        </p:txBody>
      </p:sp>
      <p:sp>
        <p:nvSpPr>
          <p:cNvPr id="64" name="Shape 64"/>
          <p:cNvSpPr txBox="1">
            <a:spLocks noGrp="1"/>
          </p:cNvSpPr>
          <p:nvPr>
            <p:ph type="body" idx="1"/>
          </p:nvPr>
        </p:nvSpPr>
        <p:spPr>
          <a:xfrm>
            <a:off x="609600" y="1600200"/>
            <a:ext cx="10972800" cy="4525963"/>
          </a:xfrm>
          <a:prstGeom prst="rect">
            <a:avLst/>
          </a:prstGeom>
          <a:noFill/>
          <a:ln>
            <a:noFill/>
          </a:ln>
        </p:spPr>
        <p:txBody>
          <a:bodyPr lIns="91425" tIns="91425" rIns="91425" bIns="91425" anchor="t" anchorCtr="0"/>
          <a:lstStyle>
            <a:lvl1pPr marL="457189" marR="0" lvl="0" indent="-186262" algn="l" rtl="0">
              <a:spcBef>
                <a:spcPts val="853"/>
              </a:spcBef>
              <a:buClr>
                <a:schemeClr val="dk1"/>
              </a:buClr>
              <a:buSzPct val="100000"/>
              <a:buFont typeface="Arial"/>
              <a:buChar char="•"/>
              <a:defRPr sz="4267" b="0" i="0" u="none" strike="noStrike" cap="none">
                <a:solidFill>
                  <a:schemeClr val="dk1"/>
                </a:solidFill>
                <a:latin typeface="Calibri"/>
                <a:ea typeface="Calibri"/>
                <a:cs typeface="Calibri"/>
                <a:sym typeface="Calibri"/>
              </a:defRPr>
            </a:lvl1pPr>
            <a:lvl2pPr marL="990575" marR="0" lvl="1" indent="-143930" algn="l" rtl="0">
              <a:spcBef>
                <a:spcPts val="747"/>
              </a:spcBef>
              <a:buClr>
                <a:schemeClr val="dk1"/>
              </a:buClr>
              <a:buSzPct val="100000"/>
              <a:buFont typeface="Arial"/>
              <a:buChar char="–"/>
              <a:defRPr sz="3733" b="0" i="0" u="none" strike="noStrike" cap="none">
                <a:solidFill>
                  <a:schemeClr val="dk1"/>
                </a:solidFill>
                <a:latin typeface="Calibri"/>
                <a:ea typeface="Calibri"/>
                <a:cs typeface="Calibri"/>
                <a:sym typeface="Calibri"/>
              </a:defRPr>
            </a:lvl2pPr>
            <a:lvl3pPr marL="1523962" marR="0" lvl="2" indent="-101597" algn="l" rtl="0">
              <a:spcBef>
                <a:spcPts val="640"/>
              </a:spcBef>
              <a:buClr>
                <a:schemeClr val="dk1"/>
              </a:buClr>
              <a:buSzPct val="100000"/>
              <a:buFont typeface="Arial"/>
              <a:buChar char="•"/>
              <a:defRPr sz="3200" b="0" i="0" u="none" strike="noStrike" cap="none">
                <a:solidFill>
                  <a:schemeClr val="dk1"/>
                </a:solidFill>
                <a:latin typeface="Calibri"/>
                <a:ea typeface="Calibri"/>
                <a:cs typeface="Calibri"/>
                <a:sym typeface="Calibri"/>
              </a:defRPr>
            </a:lvl3pPr>
            <a:lvl4pPr marL="2133547" marR="0" lvl="3" indent="-135463" algn="l" rtl="0">
              <a:spcBef>
                <a:spcPts val="533"/>
              </a:spcBef>
              <a:buClr>
                <a:schemeClr val="dk1"/>
              </a:buClr>
              <a:buSzPct val="100000"/>
              <a:buFont typeface="Arial"/>
              <a:buChar char="–"/>
              <a:defRPr sz="2667" b="0" i="0" u="none" strike="noStrike" cap="none">
                <a:solidFill>
                  <a:schemeClr val="dk1"/>
                </a:solidFill>
                <a:latin typeface="Calibri"/>
                <a:ea typeface="Calibri"/>
                <a:cs typeface="Calibri"/>
                <a:sym typeface="Calibri"/>
              </a:defRPr>
            </a:lvl4pPr>
            <a:lvl5pPr marL="2743131" marR="0" lvl="4" indent="-135463" algn="l" rtl="0">
              <a:spcBef>
                <a:spcPts val="533"/>
              </a:spcBef>
              <a:buClr>
                <a:schemeClr val="dk1"/>
              </a:buClr>
              <a:buSzPct val="100000"/>
              <a:buFont typeface="Arial"/>
              <a:buChar char="»"/>
              <a:defRPr sz="2667" b="0" i="0" u="none" strike="noStrike" cap="none">
                <a:solidFill>
                  <a:schemeClr val="dk1"/>
                </a:solidFill>
                <a:latin typeface="Calibri"/>
                <a:ea typeface="Calibri"/>
                <a:cs typeface="Calibri"/>
                <a:sym typeface="Calibri"/>
              </a:defRPr>
            </a:lvl5pPr>
            <a:lvl6pPr marL="3352716" marR="0" lvl="5" indent="-135463" algn="l" rtl="0">
              <a:spcBef>
                <a:spcPts val="533"/>
              </a:spcBef>
              <a:buClr>
                <a:schemeClr val="dk1"/>
              </a:buClr>
              <a:buSzPct val="100000"/>
              <a:buFont typeface="Arial"/>
              <a:buChar char="•"/>
              <a:defRPr sz="2667" b="0" i="0" u="none" strike="noStrike" cap="none">
                <a:solidFill>
                  <a:schemeClr val="dk1"/>
                </a:solidFill>
                <a:latin typeface="Calibri"/>
                <a:ea typeface="Calibri"/>
                <a:cs typeface="Calibri"/>
                <a:sym typeface="Calibri"/>
              </a:defRPr>
            </a:lvl6pPr>
            <a:lvl7pPr marL="3962301" marR="0" lvl="6" indent="-135463" algn="l" rtl="0">
              <a:spcBef>
                <a:spcPts val="533"/>
              </a:spcBef>
              <a:buClr>
                <a:schemeClr val="dk1"/>
              </a:buClr>
              <a:buSzPct val="100000"/>
              <a:buFont typeface="Arial"/>
              <a:buChar char="•"/>
              <a:defRPr sz="2667" b="0" i="0" u="none" strike="noStrike" cap="none">
                <a:solidFill>
                  <a:schemeClr val="dk1"/>
                </a:solidFill>
                <a:latin typeface="Calibri"/>
                <a:ea typeface="Calibri"/>
                <a:cs typeface="Calibri"/>
                <a:sym typeface="Calibri"/>
              </a:defRPr>
            </a:lvl7pPr>
            <a:lvl8pPr marL="4571886" marR="0" lvl="7" indent="-135463" algn="l" rtl="0">
              <a:spcBef>
                <a:spcPts val="533"/>
              </a:spcBef>
              <a:buClr>
                <a:schemeClr val="dk1"/>
              </a:buClr>
              <a:buSzPct val="100000"/>
              <a:buFont typeface="Arial"/>
              <a:buChar char="•"/>
              <a:defRPr sz="2667" b="0" i="0" u="none" strike="noStrike" cap="none">
                <a:solidFill>
                  <a:schemeClr val="dk1"/>
                </a:solidFill>
                <a:latin typeface="Calibri"/>
                <a:ea typeface="Calibri"/>
                <a:cs typeface="Calibri"/>
                <a:sym typeface="Calibri"/>
              </a:defRPr>
            </a:lvl8pPr>
            <a:lvl9pPr marL="5181470" marR="0" lvl="8" indent="-135463" algn="l" rtl="0">
              <a:spcBef>
                <a:spcPts val="533"/>
              </a:spcBef>
              <a:buClr>
                <a:schemeClr val="dk1"/>
              </a:buClr>
              <a:buSzPct val="100000"/>
              <a:buFont typeface="Arial"/>
              <a:buChar char="•"/>
              <a:defRPr sz="2667" b="0" i="0" u="none" strike="noStrike" cap="none">
                <a:solidFill>
                  <a:schemeClr val="dk1"/>
                </a:solidFill>
                <a:latin typeface="Calibri"/>
                <a:ea typeface="Calibri"/>
                <a:cs typeface="Calibri"/>
                <a:sym typeface="Calibri"/>
              </a:defRPr>
            </a:lvl9pPr>
          </a:lstStyle>
          <a:p>
            <a:endParaRPr/>
          </a:p>
        </p:txBody>
      </p:sp>
      <p:sp>
        <p:nvSpPr>
          <p:cNvPr id="65" name="Shape 65"/>
          <p:cNvSpPr txBox="1">
            <a:spLocks noGrp="1"/>
          </p:cNvSpPr>
          <p:nvPr>
            <p:ph type="dt" idx="10"/>
          </p:nvPr>
        </p:nvSpPr>
        <p:spPr>
          <a:xfrm>
            <a:off x="609601" y="6356350"/>
            <a:ext cx="2844799" cy="365124"/>
          </a:xfrm>
          <a:prstGeom prst="rect">
            <a:avLst/>
          </a:prstGeom>
          <a:noFill/>
          <a:ln>
            <a:noFill/>
          </a:ln>
        </p:spPr>
        <p:txBody>
          <a:bodyPr lIns="91425" tIns="91425" rIns="91425" bIns="91425" anchor="ctr" anchorCtr="0"/>
          <a:lstStyle>
            <a:lvl1pPr marL="0" marR="0" lvl="0" indent="0" algn="l" rtl="0">
              <a:spcBef>
                <a:spcPts val="0"/>
              </a:spcBef>
              <a:buNone/>
              <a:defRPr sz="1600" b="0" i="0" u="none" strike="noStrike" cap="none">
                <a:solidFill>
                  <a:srgbClr val="888888"/>
                </a:solidFill>
                <a:latin typeface="Calibri"/>
                <a:ea typeface="Calibri"/>
                <a:cs typeface="Calibri"/>
                <a:sym typeface="Calibri"/>
              </a:defRPr>
            </a:lvl1pPr>
            <a:lvl2pPr marL="609585" marR="0" lvl="1" indent="0" algn="l" rtl="0">
              <a:spcBef>
                <a:spcPts val="0"/>
              </a:spcBef>
              <a:buNone/>
              <a:defRPr sz="2400" b="0" i="0" u="none" strike="noStrike" cap="none">
                <a:solidFill>
                  <a:schemeClr val="dk1"/>
                </a:solidFill>
                <a:latin typeface="Calibri"/>
                <a:ea typeface="Calibri"/>
                <a:cs typeface="Calibri"/>
                <a:sym typeface="Calibri"/>
              </a:defRPr>
            </a:lvl2pPr>
            <a:lvl3pPr marL="1219170" marR="0" lvl="2" indent="0" algn="l" rtl="0">
              <a:spcBef>
                <a:spcPts val="0"/>
              </a:spcBef>
              <a:buNone/>
              <a:defRPr sz="2400" b="0" i="0" u="none" strike="noStrike" cap="none">
                <a:solidFill>
                  <a:schemeClr val="dk1"/>
                </a:solidFill>
                <a:latin typeface="Calibri"/>
                <a:ea typeface="Calibri"/>
                <a:cs typeface="Calibri"/>
                <a:sym typeface="Calibri"/>
              </a:defRPr>
            </a:lvl3pPr>
            <a:lvl4pPr marL="1828754" marR="0" lvl="3" indent="0" algn="l" rtl="0">
              <a:spcBef>
                <a:spcPts val="0"/>
              </a:spcBef>
              <a:buNone/>
              <a:defRPr sz="2400" b="0" i="0" u="none" strike="noStrike" cap="none">
                <a:solidFill>
                  <a:schemeClr val="dk1"/>
                </a:solidFill>
                <a:latin typeface="Calibri"/>
                <a:ea typeface="Calibri"/>
                <a:cs typeface="Calibri"/>
                <a:sym typeface="Calibri"/>
              </a:defRPr>
            </a:lvl4pPr>
            <a:lvl5pPr marL="2438339" marR="0" lvl="4" indent="0" algn="l" rtl="0">
              <a:spcBef>
                <a:spcPts val="0"/>
              </a:spcBef>
              <a:buNone/>
              <a:defRPr sz="2400" b="0" i="0" u="none" strike="noStrike" cap="none">
                <a:solidFill>
                  <a:schemeClr val="dk1"/>
                </a:solidFill>
                <a:latin typeface="Calibri"/>
                <a:ea typeface="Calibri"/>
                <a:cs typeface="Calibri"/>
                <a:sym typeface="Calibri"/>
              </a:defRPr>
            </a:lvl5pPr>
            <a:lvl6pPr marL="3047924" marR="0" lvl="5" indent="0" algn="l" rtl="0">
              <a:spcBef>
                <a:spcPts val="0"/>
              </a:spcBef>
              <a:buNone/>
              <a:defRPr sz="2400" b="0" i="0" u="none" strike="noStrike" cap="none">
                <a:solidFill>
                  <a:schemeClr val="dk1"/>
                </a:solidFill>
                <a:latin typeface="Calibri"/>
                <a:ea typeface="Calibri"/>
                <a:cs typeface="Calibri"/>
                <a:sym typeface="Calibri"/>
              </a:defRPr>
            </a:lvl6pPr>
            <a:lvl7pPr marL="3657509" marR="0" lvl="6" indent="0" algn="l" rtl="0">
              <a:spcBef>
                <a:spcPts val="0"/>
              </a:spcBef>
              <a:buNone/>
              <a:defRPr sz="2400" b="0" i="0" u="none" strike="noStrike" cap="none">
                <a:solidFill>
                  <a:schemeClr val="dk1"/>
                </a:solidFill>
                <a:latin typeface="Calibri"/>
                <a:ea typeface="Calibri"/>
                <a:cs typeface="Calibri"/>
                <a:sym typeface="Calibri"/>
              </a:defRPr>
            </a:lvl7pPr>
            <a:lvl8pPr marL="4267093" marR="0" lvl="7" indent="0" algn="l" rtl="0">
              <a:spcBef>
                <a:spcPts val="0"/>
              </a:spcBef>
              <a:buNone/>
              <a:defRPr sz="2400" b="0" i="0" u="none" strike="noStrike" cap="none">
                <a:solidFill>
                  <a:schemeClr val="dk1"/>
                </a:solidFill>
                <a:latin typeface="Calibri"/>
                <a:ea typeface="Calibri"/>
                <a:cs typeface="Calibri"/>
                <a:sym typeface="Calibri"/>
              </a:defRPr>
            </a:lvl8pPr>
            <a:lvl9pPr marL="4876678" marR="0" lvl="8" indent="0" algn="l" rtl="0">
              <a:spcBef>
                <a:spcPts val="0"/>
              </a:spcBef>
              <a:buNone/>
              <a:defRPr sz="2400" b="0" i="0" u="none" strike="noStrike" cap="none">
                <a:solidFill>
                  <a:schemeClr val="dk1"/>
                </a:solidFill>
                <a:latin typeface="Calibri"/>
                <a:ea typeface="Calibri"/>
                <a:cs typeface="Calibri"/>
                <a:sym typeface="Calibri"/>
              </a:defRPr>
            </a:lvl9pPr>
          </a:lstStyle>
          <a:p>
            <a:endParaRPr/>
          </a:p>
        </p:txBody>
      </p:sp>
      <p:sp>
        <p:nvSpPr>
          <p:cNvPr id="66" name="Shape 66"/>
          <p:cNvSpPr txBox="1">
            <a:spLocks noGrp="1"/>
          </p:cNvSpPr>
          <p:nvPr>
            <p:ph type="ftr" idx="11"/>
          </p:nvPr>
        </p:nvSpPr>
        <p:spPr>
          <a:xfrm>
            <a:off x="4165600" y="6356350"/>
            <a:ext cx="3860800" cy="365124"/>
          </a:xfrm>
          <a:prstGeom prst="rect">
            <a:avLst/>
          </a:prstGeom>
          <a:noFill/>
          <a:ln>
            <a:noFill/>
          </a:ln>
        </p:spPr>
        <p:txBody>
          <a:bodyPr lIns="91425" tIns="91425" rIns="91425" bIns="91425" anchor="ctr" anchorCtr="0"/>
          <a:lstStyle>
            <a:lvl1pPr marL="0" marR="0" lvl="0" indent="0" algn="ctr" rtl="0">
              <a:spcBef>
                <a:spcPts val="0"/>
              </a:spcBef>
              <a:buNone/>
              <a:defRPr sz="1600" b="0" i="0" u="none" strike="noStrike" cap="none">
                <a:solidFill>
                  <a:srgbClr val="888888"/>
                </a:solidFill>
                <a:latin typeface="Calibri"/>
                <a:ea typeface="Calibri"/>
                <a:cs typeface="Calibri"/>
                <a:sym typeface="Calibri"/>
              </a:defRPr>
            </a:lvl1pPr>
            <a:lvl2pPr marL="609585" marR="0" lvl="1" indent="0" algn="l" rtl="0">
              <a:spcBef>
                <a:spcPts val="0"/>
              </a:spcBef>
              <a:buNone/>
              <a:defRPr sz="2400" b="0" i="0" u="none" strike="noStrike" cap="none">
                <a:solidFill>
                  <a:schemeClr val="dk1"/>
                </a:solidFill>
                <a:latin typeface="Calibri"/>
                <a:ea typeface="Calibri"/>
                <a:cs typeface="Calibri"/>
                <a:sym typeface="Calibri"/>
              </a:defRPr>
            </a:lvl2pPr>
            <a:lvl3pPr marL="1219170" marR="0" lvl="2" indent="0" algn="l" rtl="0">
              <a:spcBef>
                <a:spcPts val="0"/>
              </a:spcBef>
              <a:buNone/>
              <a:defRPr sz="2400" b="0" i="0" u="none" strike="noStrike" cap="none">
                <a:solidFill>
                  <a:schemeClr val="dk1"/>
                </a:solidFill>
                <a:latin typeface="Calibri"/>
                <a:ea typeface="Calibri"/>
                <a:cs typeface="Calibri"/>
                <a:sym typeface="Calibri"/>
              </a:defRPr>
            </a:lvl3pPr>
            <a:lvl4pPr marL="1828754" marR="0" lvl="3" indent="0" algn="l" rtl="0">
              <a:spcBef>
                <a:spcPts val="0"/>
              </a:spcBef>
              <a:buNone/>
              <a:defRPr sz="2400" b="0" i="0" u="none" strike="noStrike" cap="none">
                <a:solidFill>
                  <a:schemeClr val="dk1"/>
                </a:solidFill>
                <a:latin typeface="Calibri"/>
                <a:ea typeface="Calibri"/>
                <a:cs typeface="Calibri"/>
                <a:sym typeface="Calibri"/>
              </a:defRPr>
            </a:lvl4pPr>
            <a:lvl5pPr marL="2438339" marR="0" lvl="4" indent="0" algn="l" rtl="0">
              <a:spcBef>
                <a:spcPts val="0"/>
              </a:spcBef>
              <a:buNone/>
              <a:defRPr sz="2400" b="0" i="0" u="none" strike="noStrike" cap="none">
                <a:solidFill>
                  <a:schemeClr val="dk1"/>
                </a:solidFill>
                <a:latin typeface="Calibri"/>
                <a:ea typeface="Calibri"/>
                <a:cs typeface="Calibri"/>
                <a:sym typeface="Calibri"/>
              </a:defRPr>
            </a:lvl5pPr>
            <a:lvl6pPr marL="3047924" marR="0" lvl="5" indent="0" algn="l" rtl="0">
              <a:spcBef>
                <a:spcPts val="0"/>
              </a:spcBef>
              <a:buNone/>
              <a:defRPr sz="2400" b="0" i="0" u="none" strike="noStrike" cap="none">
                <a:solidFill>
                  <a:schemeClr val="dk1"/>
                </a:solidFill>
                <a:latin typeface="Calibri"/>
                <a:ea typeface="Calibri"/>
                <a:cs typeface="Calibri"/>
                <a:sym typeface="Calibri"/>
              </a:defRPr>
            </a:lvl6pPr>
            <a:lvl7pPr marL="3657509" marR="0" lvl="6" indent="0" algn="l" rtl="0">
              <a:spcBef>
                <a:spcPts val="0"/>
              </a:spcBef>
              <a:buNone/>
              <a:defRPr sz="2400" b="0" i="0" u="none" strike="noStrike" cap="none">
                <a:solidFill>
                  <a:schemeClr val="dk1"/>
                </a:solidFill>
                <a:latin typeface="Calibri"/>
                <a:ea typeface="Calibri"/>
                <a:cs typeface="Calibri"/>
                <a:sym typeface="Calibri"/>
              </a:defRPr>
            </a:lvl7pPr>
            <a:lvl8pPr marL="4267093" marR="0" lvl="7" indent="0" algn="l" rtl="0">
              <a:spcBef>
                <a:spcPts val="0"/>
              </a:spcBef>
              <a:buNone/>
              <a:defRPr sz="2400" b="0" i="0" u="none" strike="noStrike" cap="none">
                <a:solidFill>
                  <a:schemeClr val="dk1"/>
                </a:solidFill>
                <a:latin typeface="Calibri"/>
                <a:ea typeface="Calibri"/>
                <a:cs typeface="Calibri"/>
                <a:sym typeface="Calibri"/>
              </a:defRPr>
            </a:lvl8pPr>
            <a:lvl9pPr marL="4876678" marR="0" lvl="8" indent="0" algn="l" rtl="0">
              <a:spcBef>
                <a:spcPts val="0"/>
              </a:spcBef>
              <a:buNone/>
              <a:defRPr sz="2400" b="0" i="0" u="none" strike="noStrike" cap="none">
                <a:solidFill>
                  <a:schemeClr val="dk1"/>
                </a:solidFill>
                <a:latin typeface="Calibri"/>
                <a:ea typeface="Calibri"/>
                <a:cs typeface="Calibri"/>
                <a:sym typeface="Calibri"/>
              </a:defRPr>
            </a:lvl9pPr>
          </a:lstStyle>
          <a:p>
            <a:endParaRPr/>
          </a:p>
        </p:txBody>
      </p:sp>
      <p:sp>
        <p:nvSpPr>
          <p:cNvPr id="67" name="Shape 67"/>
          <p:cNvSpPr txBox="1">
            <a:spLocks noGrp="1"/>
          </p:cNvSpPr>
          <p:nvPr>
            <p:ph type="sldNum" idx="12"/>
          </p:nvPr>
        </p:nvSpPr>
        <p:spPr>
          <a:xfrm>
            <a:off x="8737601" y="6356350"/>
            <a:ext cx="2844799" cy="365124"/>
          </a:xfrm>
          <a:prstGeom prst="rect">
            <a:avLst/>
          </a:prstGeom>
          <a:noFill/>
          <a:ln>
            <a:noFill/>
          </a:ln>
        </p:spPr>
        <p:txBody>
          <a:bodyPr lIns="91425" tIns="45700" rIns="91425" bIns="45700" anchor="ctr" anchorCtr="0">
            <a:noAutofit/>
          </a:bodyPr>
          <a:lstStyle/>
          <a:p>
            <a:pPr algn="r">
              <a:buSzPct val="25000"/>
            </a:pPr>
            <a:fld id="{00000000-1234-1234-1234-123412341234}" type="slidenum">
              <a:rPr lang="es" sz="1600" smtClean="0">
                <a:solidFill>
                  <a:srgbClr val="888888"/>
                </a:solidFill>
                <a:latin typeface="Calibri"/>
                <a:ea typeface="Calibri"/>
                <a:cs typeface="Calibri"/>
                <a:sym typeface="Calibri"/>
              </a:rPr>
              <a:pPr algn="r">
                <a:buSzPct val="25000"/>
              </a:pPr>
              <a:t>‹#›</a:t>
            </a:fld>
            <a:endParaRPr lang="es" sz="16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5942906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56"/>
        <p:cNvGrpSpPr/>
        <p:nvPr/>
      </p:nvGrpSpPr>
      <p:grpSpPr>
        <a:xfrm>
          <a:off x="0" y="0"/>
          <a:ext cx="0" cy="0"/>
          <a:chOff x="0" y="0"/>
          <a:chExt cx="0" cy="0"/>
        </a:xfrm>
      </p:grpSpPr>
      <p:sp>
        <p:nvSpPr>
          <p:cNvPr id="57" name="Shape 57"/>
          <p:cNvSpPr txBox="1">
            <a:spLocks noGrp="1"/>
          </p:cNvSpPr>
          <p:nvPr>
            <p:ph type="ctrTitle"/>
          </p:nvPr>
        </p:nvSpPr>
        <p:spPr>
          <a:xfrm>
            <a:off x="914400" y="2130424"/>
            <a:ext cx="10363200" cy="1470024"/>
          </a:xfrm>
          <a:prstGeom prst="rect">
            <a:avLst/>
          </a:prstGeom>
          <a:noFill/>
          <a:ln>
            <a:noFill/>
          </a:ln>
        </p:spPr>
        <p:txBody>
          <a:bodyPr lIns="91425" tIns="91425" rIns="91425" bIns="91425" anchor="ctr" anchorCtr="0"/>
          <a:lstStyle>
            <a:lvl1pPr marL="0" marR="0" lvl="0" indent="0" algn="ctr" rtl="0">
              <a:spcBef>
                <a:spcPts val="0"/>
              </a:spcBef>
              <a:buClr>
                <a:schemeClr val="dk1"/>
              </a:buClr>
              <a:buFont typeface="Calibri"/>
              <a:buNone/>
              <a:defRPr sz="5867" b="0" i="0" u="none" strike="noStrike" cap="none">
                <a:solidFill>
                  <a:schemeClr val="dk1"/>
                </a:solidFill>
                <a:latin typeface="Calibri"/>
                <a:ea typeface="Calibri"/>
                <a:cs typeface="Calibri"/>
                <a:sym typeface="Calibri"/>
              </a:defRPr>
            </a:lvl1pPr>
            <a:lvl2pPr lvl="1" indent="0">
              <a:spcBef>
                <a:spcPts val="0"/>
              </a:spcBef>
              <a:buNone/>
              <a:defRPr sz="2400"/>
            </a:lvl2pPr>
            <a:lvl3pPr lvl="2" indent="0">
              <a:spcBef>
                <a:spcPts val="0"/>
              </a:spcBef>
              <a:buNone/>
              <a:defRPr sz="2400"/>
            </a:lvl3pPr>
            <a:lvl4pPr lvl="3" indent="0">
              <a:spcBef>
                <a:spcPts val="0"/>
              </a:spcBef>
              <a:buNone/>
              <a:defRPr sz="2400"/>
            </a:lvl4pPr>
            <a:lvl5pPr lvl="4" indent="0">
              <a:spcBef>
                <a:spcPts val="0"/>
              </a:spcBef>
              <a:buNone/>
              <a:defRPr sz="2400"/>
            </a:lvl5pPr>
            <a:lvl6pPr lvl="5" indent="0">
              <a:spcBef>
                <a:spcPts val="0"/>
              </a:spcBef>
              <a:buNone/>
              <a:defRPr sz="2400"/>
            </a:lvl6pPr>
            <a:lvl7pPr lvl="6" indent="0">
              <a:spcBef>
                <a:spcPts val="0"/>
              </a:spcBef>
              <a:buNone/>
              <a:defRPr sz="2400"/>
            </a:lvl7pPr>
            <a:lvl8pPr lvl="7" indent="0">
              <a:spcBef>
                <a:spcPts val="0"/>
              </a:spcBef>
              <a:buNone/>
              <a:defRPr sz="2400"/>
            </a:lvl8pPr>
            <a:lvl9pPr lvl="8" indent="0">
              <a:spcBef>
                <a:spcPts val="0"/>
              </a:spcBef>
              <a:buNone/>
              <a:defRPr sz="2400"/>
            </a:lvl9pPr>
          </a:lstStyle>
          <a:p>
            <a:endParaRPr/>
          </a:p>
        </p:txBody>
      </p:sp>
      <p:sp>
        <p:nvSpPr>
          <p:cNvPr id="58" name="Shape 58"/>
          <p:cNvSpPr txBox="1">
            <a:spLocks noGrp="1"/>
          </p:cNvSpPr>
          <p:nvPr>
            <p:ph type="subTitle" idx="1"/>
          </p:nvPr>
        </p:nvSpPr>
        <p:spPr>
          <a:xfrm>
            <a:off x="1828801" y="3886200"/>
            <a:ext cx="8534399" cy="1752600"/>
          </a:xfrm>
          <a:prstGeom prst="rect">
            <a:avLst/>
          </a:prstGeom>
          <a:noFill/>
          <a:ln>
            <a:noFill/>
          </a:ln>
        </p:spPr>
        <p:txBody>
          <a:bodyPr lIns="91425" tIns="91425" rIns="91425" bIns="91425" anchor="t" anchorCtr="0"/>
          <a:lstStyle>
            <a:lvl1pPr marL="0" marR="0" lvl="0" indent="0" algn="ctr" rtl="0">
              <a:spcBef>
                <a:spcPts val="853"/>
              </a:spcBef>
              <a:buClr>
                <a:srgbClr val="888888"/>
              </a:buClr>
              <a:buFont typeface="Arial"/>
              <a:buNone/>
              <a:defRPr sz="4267" b="0" i="0" u="none" strike="noStrike" cap="none">
                <a:solidFill>
                  <a:srgbClr val="888888"/>
                </a:solidFill>
                <a:latin typeface="Calibri"/>
                <a:ea typeface="Calibri"/>
                <a:cs typeface="Calibri"/>
                <a:sym typeface="Calibri"/>
              </a:defRPr>
            </a:lvl1pPr>
            <a:lvl2pPr marL="609585" marR="0" lvl="1" indent="0" algn="ctr" rtl="0">
              <a:spcBef>
                <a:spcPts val="747"/>
              </a:spcBef>
              <a:buClr>
                <a:srgbClr val="888888"/>
              </a:buClr>
              <a:buFont typeface="Arial"/>
              <a:buNone/>
              <a:defRPr sz="3733" b="0" i="0" u="none" strike="noStrike" cap="none">
                <a:solidFill>
                  <a:srgbClr val="888888"/>
                </a:solidFill>
                <a:latin typeface="Calibri"/>
                <a:ea typeface="Calibri"/>
                <a:cs typeface="Calibri"/>
                <a:sym typeface="Calibri"/>
              </a:defRPr>
            </a:lvl2pPr>
            <a:lvl3pPr marL="1219170" marR="0" lvl="2" indent="0" algn="ctr" rtl="0">
              <a:spcBef>
                <a:spcPts val="640"/>
              </a:spcBef>
              <a:buClr>
                <a:srgbClr val="888888"/>
              </a:buClr>
              <a:buFont typeface="Arial"/>
              <a:buNone/>
              <a:defRPr sz="3200" b="0" i="0" u="none" strike="noStrike" cap="none">
                <a:solidFill>
                  <a:srgbClr val="888888"/>
                </a:solidFill>
                <a:latin typeface="Calibri"/>
                <a:ea typeface="Calibri"/>
                <a:cs typeface="Calibri"/>
                <a:sym typeface="Calibri"/>
              </a:defRPr>
            </a:lvl3pPr>
            <a:lvl4pPr marL="1828754" marR="0" lvl="3" indent="0" algn="ctr" rtl="0">
              <a:spcBef>
                <a:spcPts val="533"/>
              </a:spcBef>
              <a:buClr>
                <a:srgbClr val="888888"/>
              </a:buClr>
              <a:buFont typeface="Arial"/>
              <a:buNone/>
              <a:defRPr sz="2667" b="0" i="0" u="none" strike="noStrike" cap="none">
                <a:solidFill>
                  <a:srgbClr val="888888"/>
                </a:solidFill>
                <a:latin typeface="Calibri"/>
                <a:ea typeface="Calibri"/>
                <a:cs typeface="Calibri"/>
                <a:sym typeface="Calibri"/>
              </a:defRPr>
            </a:lvl4pPr>
            <a:lvl5pPr marL="2438339" marR="0" lvl="4" indent="0" algn="ctr" rtl="0">
              <a:spcBef>
                <a:spcPts val="533"/>
              </a:spcBef>
              <a:buClr>
                <a:srgbClr val="888888"/>
              </a:buClr>
              <a:buFont typeface="Arial"/>
              <a:buNone/>
              <a:defRPr sz="2667" b="0" i="0" u="none" strike="noStrike" cap="none">
                <a:solidFill>
                  <a:srgbClr val="888888"/>
                </a:solidFill>
                <a:latin typeface="Calibri"/>
                <a:ea typeface="Calibri"/>
                <a:cs typeface="Calibri"/>
                <a:sym typeface="Calibri"/>
              </a:defRPr>
            </a:lvl5pPr>
            <a:lvl6pPr marL="3047924" marR="0" lvl="5" indent="0" algn="ctr" rtl="0">
              <a:spcBef>
                <a:spcPts val="533"/>
              </a:spcBef>
              <a:buClr>
                <a:srgbClr val="888888"/>
              </a:buClr>
              <a:buFont typeface="Arial"/>
              <a:buNone/>
              <a:defRPr sz="2667" b="0" i="0" u="none" strike="noStrike" cap="none">
                <a:solidFill>
                  <a:srgbClr val="888888"/>
                </a:solidFill>
                <a:latin typeface="Calibri"/>
                <a:ea typeface="Calibri"/>
                <a:cs typeface="Calibri"/>
                <a:sym typeface="Calibri"/>
              </a:defRPr>
            </a:lvl6pPr>
            <a:lvl7pPr marL="3657509" marR="0" lvl="6" indent="0" algn="ctr" rtl="0">
              <a:spcBef>
                <a:spcPts val="533"/>
              </a:spcBef>
              <a:buClr>
                <a:srgbClr val="888888"/>
              </a:buClr>
              <a:buFont typeface="Arial"/>
              <a:buNone/>
              <a:defRPr sz="2667" b="0" i="0" u="none" strike="noStrike" cap="none">
                <a:solidFill>
                  <a:srgbClr val="888888"/>
                </a:solidFill>
                <a:latin typeface="Calibri"/>
                <a:ea typeface="Calibri"/>
                <a:cs typeface="Calibri"/>
                <a:sym typeface="Calibri"/>
              </a:defRPr>
            </a:lvl7pPr>
            <a:lvl8pPr marL="4267093" marR="0" lvl="7" indent="0" algn="ctr" rtl="0">
              <a:spcBef>
                <a:spcPts val="533"/>
              </a:spcBef>
              <a:buClr>
                <a:srgbClr val="888888"/>
              </a:buClr>
              <a:buFont typeface="Arial"/>
              <a:buNone/>
              <a:defRPr sz="2667" b="0" i="0" u="none" strike="noStrike" cap="none">
                <a:solidFill>
                  <a:srgbClr val="888888"/>
                </a:solidFill>
                <a:latin typeface="Calibri"/>
                <a:ea typeface="Calibri"/>
                <a:cs typeface="Calibri"/>
                <a:sym typeface="Calibri"/>
              </a:defRPr>
            </a:lvl8pPr>
            <a:lvl9pPr marL="4876678" marR="0" lvl="8" indent="0" algn="ctr" rtl="0">
              <a:spcBef>
                <a:spcPts val="533"/>
              </a:spcBef>
              <a:buClr>
                <a:srgbClr val="888888"/>
              </a:buClr>
              <a:buFont typeface="Arial"/>
              <a:buNone/>
              <a:defRPr sz="2667" b="0" i="0" u="none" strike="noStrike" cap="none">
                <a:solidFill>
                  <a:srgbClr val="888888"/>
                </a:solidFill>
                <a:latin typeface="Calibri"/>
                <a:ea typeface="Calibri"/>
                <a:cs typeface="Calibri"/>
                <a:sym typeface="Calibri"/>
              </a:defRPr>
            </a:lvl9pPr>
          </a:lstStyle>
          <a:p>
            <a:endParaRPr/>
          </a:p>
        </p:txBody>
      </p:sp>
      <p:sp>
        <p:nvSpPr>
          <p:cNvPr id="59" name="Shape 59"/>
          <p:cNvSpPr txBox="1">
            <a:spLocks noGrp="1"/>
          </p:cNvSpPr>
          <p:nvPr>
            <p:ph type="dt" idx="10"/>
          </p:nvPr>
        </p:nvSpPr>
        <p:spPr>
          <a:xfrm>
            <a:off x="609601" y="6356350"/>
            <a:ext cx="2844799" cy="365124"/>
          </a:xfrm>
          <a:prstGeom prst="rect">
            <a:avLst/>
          </a:prstGeom>
          <a:noFill/>
          <a:ln>
            <a:noFill/>
          </a:ln>
        </p:spPr>
        <p:txBody>
          <a:bodyPr lIns="91425" tIns="91425" rIns="91425" bIns="91425" anchor="ctr" anchorCtr="0"/>
          <a:lstStyle>
            <a:lvl1pPr marL="0" marR="0" lvl="0" indent="0" algn="l" rtl="0">
              <a:spcBef>
                <a:spcPts val="0"/>
              </a:spcBef>
              <a:buNone/>
              <a:defRPr sz="1600" b="0" i="0" u="none" strike="noStrike" cap="none">
                <a:solidFill>
                  <a:srgbClr val="888888"/>
                </a:solidFill>
                <a:latin typeface="Calibri"/>
                <a:ea typeface="Calibri"/>
                <a:cs typeface="Calibri"/>
                <a:sym typeface="Calibri"/>
              </a:defRPr>
            </a:lvl1pPr>
            <a:lvl2pPr marL="609585" marR="0" lvl="1" indent="0" algn="l" rtl="0">
              <a:spcBef>
                <a:spcPts val="0"/>
              </a:spcBef>
              <a:buNone/>
              <a:defRPr sz="2400" b="0" i="0" u="none" strike="noStrike" cap="none">
                <a:solidFill>
                  <a:schemeClr val="dk1"/>
                </a:solidFill>
                <a:latin typeface="Calibri"/>
                <a:ea typeface="Calibri"/>
                <a:cs typeface="Calibri"/>
                <a:sym typeface="Calibri"/>
              </a:defRPr>
            </a:lvl2pPr>
            <a:lvl3pPr marL="1219170" marR="0" lvl="2" indent="0" algn="l" rtl="0">
              <a:spcBef>
                <a:spcPts val="0"/>
              </a:spcBef>
              <a:buNone/>
              <a:defRPr sz="2400" b="0" i="0" u="none" strike="noStrike" cap="none">
                <a:solidFill>
                  <a:schemeClr val="dk1"/>
                </a:solidFill>
                <a:latin typeface="Calibri"/>
                <a:ea typeface="Calibri"/>
                <a:cs typeface="Calibri"/>
                <a:sym typeface="Calibri"/>
              </a:defRPr>
            </a:lvl3pPr>
            <a:lvl4pPr marL="1828754" marR="0" lvl="3" indent="0" algn="l" rtl="0">
              <a:spcBef>
                <a:spcPts val="0"/>
              </a:spcBef>
              <a:buNone/>
              <a:defRPr sz="2400" b="0" i="0" u="none" strike="noStrike" cap="none">
                <a:solidFill>
                  <a:schemeClr val="dk1"/>
                </a:solidFill>
                <a:latin typeface="Calibri"/>
                <a:ea typeface="Calibri"/>
                <a:cs typeface="Calibri"/>
                <a:sym typeface="Calibri"/>
              </a:defRPr>
            </a:lvl4pPr>
            <a:lvl5pPr marL="2438339" marR="0" lvl="4" indent="0" algn="l" rtl="0">
              <a:spcBef>
                <a:spcPts val="0"/>
              </a:spcBef>
              <a:buNone/>
              <a:defRPr sz="2400" b="0" i="0" u="none" strike="noStrike" cap="none">
                <a:solidFill>
                  <a:schemeClr val="dk1"/>
                </a:solidFill>
                <a:latin typeface="Calibri"/>
                <a:ea typeface="Calibri"/>
                <a:cs typeface="Calibri"/>
                <a:sym typeface="Calibri"/>
              </a:defRPr>
            </a:lvl5pPr>
            <a:lvl6pPr marL="3047924" marR="0" lvl="5" indent="0" algn="l" rtl="0">
              <a:spcBef>
                <a:spcPts val="0"/>
              </a:spcBef>
              <a:buNone/>
              <a:defRPr sz="2400" b="0" i="0" u="none" strike="noStrike" cap="none">
                <a:solidFill>
                  <a:schemeClr val="dk1"/>
                </a:solidFill>
                <a:latin typeface="Calibri"/>
                <a:ea typeface="Calibri"/>
                <a:cs typeface="Calibri"/>
                <a:sym typeface="Calibri"/>
              </a:defRPr>
            </a:lvl6pPr>
            <a:lvl7pPr marL="3657509" marR="0" lvl="6" indent="0" algn="l" rtl="0">
              <a:spcBef>
                <a:spcPts val="0"/>
              </a:spcBef>
              <a:buNone/>
              <a:defRPr sz="2400" b="0" i="0" u="none" strike="noStrike" cap="none">
                <a:solidFill>
                  <a:schemeClr val="dk1"/>
                </a:solidFill>
                <a:latin typeface="Calibri"/>
                <a:ea typeface="Calibri"/>
                <a:cs typeface="Calibri"/>
                <a:sym typeface="Calibri"/>
              </a:defRPr>
            </a:lvl7pPr>
            <a:lvl8pPr marL="4267093" marR="0" lvl="7" indent="0" algn="l" rtl="0">
              <a:spcBef>
                <a:spcPts val="0"/>
              </a:spcBef>
              <a:buNone/>
              <a:defRPr sz="2400" b="0" i="0" u="none" strike="noStrike" cap="none">
                <a:solidFill>
                  <a:schemeClr val="dk1"/>
                </a:solidFill>
                <a:latin typeface="Calibri"/>
                <a:ea typeface="Calibri"/>
                <a:cs typeface="Calibri"/>
                <a:sym typeface="Calibri"/>
              </a:defRPr>
            </a:lvl8pPr>
            <a:lvl9pPr marL="4876678" marR="0" lvl="8" indent="0" algn="l" rtl="0">
              <a:spcBef>
                <a:spcPts val="0"/>
              </a:spcBef>
              <a:buNone/>
              <a:defRPr sz="2400" b="0" i="0" u="none" strike="noStrike" cap="none">
                <a:solidFill>
                  <a:schemeClr val="dk1"/>
                </a:solidFill>
                <a:latin typeface="Calibri"/>
                <a:ea typeface="Calibri"/>
                <a:cs typeface="Calibri"/>
                <a:sym typeface="Calibri"/>
              </a:defRPr>
            </a:lvl9pPr>
          </a:lstStyle>
          <a:p>
            <a:endParaRPr/>
          </a:p>
        </p:txBody>
      </p:sp>
      <p:sp>
        <p:nvSpPr>
          <p:cNvPr id="60" name="Shape 60"/>
          <p:cNvSpPr txBox="1">
            <a:spLocks noGrp="1"/>
          </p:cNvSpPr>
          <p:nvPr>
            <p:ph type="ftr" idx="11"/>
          </p:nvPr>
        </p:nvSpPr>
        <p:spPr>
          <a:xfrm>
            <a:off x="4165600" y="6356350"/>
            <a:ext cx="3860800" cy="365124"/>
          </a:xfrm>
          <a:prstGeom prst="rect">
            <a:avLst/>
          </a:prstGeom>
          <a:noFill/>
          <a:ln>
            <a:noFill/>
          </a:ln>
        </p:spPr>
        <p:txBody>
          <a:bodyPr lIns="91425" tIns="91425" rIns="91425" bIns="91425" anchor="ctr" anchorCtr="0"/>
          <a:lstStyle>
            <a:lvl1pPr marL="0" marR="0" lvl="0" indent="0" algn="ctr" rtl="0">
              <a:spcBef>
                <a:spcPts val="0"/>
              </a:spcBef>
              <a:buNone/>
              <a:defRPr sz="1600" b="0" i="0" u="none" strike="noStrike" cap="none">
                <a:solidFill>
                  <a:srgbClr val="888888"/>
                </a:solidFill>
                <a:latin typeface="Calibri"/>
                <a:ea typeface="Calibri"/>
                <a:cs typeface="Calibri"/>
                <a:sym typeface="Calibri"/>
              </a:defRPr>
            </a:lvl1pPr>
            <a:lvl2pPr marL="609585" marR="0" lvl="1" indent="0" algn="l" rtl="0">
              <a:spcBef>
                <a:spcPts val="0"/>
              </a:spcBef>
              <a:buNone/>
              <a:defRPr sz="2400" b="0" i="0" u="none" strike="noStrike" cap="none">
                <a:solidFill>
                  <a:schemeClr val="dk1"/>
                </a:solidFill>
                <a:latin typeface="Calibri"/>
                <a:ea typeface="Calibri"/>
                <a:cs typeface="Calibri"/>
                <a:sym typeface="Calibri"/>
              </a:defRPr>
            </a:lvl2pPr>
            <a:lvl3pPr marL="1219170" marR="0" lvl="2" indent="0" algn="l" rtl="0">
              <a:spcBef>
                <a:spcPts val="0"/>
              </a:spcBef>
              <a:buNone/>
              <a:defRPr sz="2400" b="0" i="0" u="none" strike="noStrike" cap="none">
                <a:solidFill>
                  <a:schemeClr val="dk1"/>
                </a:solidFill>
                <a:latin typeface="Calibri"/>
                <a:ea typeface="Calibri"/>
                <a:cs typeface="Calibri"/>
                <a:sym typeface="Calibri"/>
              </a:defRPr>
            </a:lvl3pPr>
            <a:lvl4pPr marL="1828754" marR="0" lvl="3" indent="0" algn="l" rtl="0">
              <a:spcBef>
                <a:spcPts val="0"/>
              </a:spcBef>
              <a:buNone/>
              <a:defRPr sz="2400" b="0" i="0" u="none" strike="noStrike" cap="none">
                <a:solidFill>
                  <a:schemeClr val="dk1"/>
                </a:solidFill>
                <a:latin typeface="Calibri"/>
                <a:ea typeface="Calibri"/>
                <a:cs typeface="Calibri"/>
                <a:sym typeface="Calibri"/>
              </a:defRPr>
            </a:lvl4pPr>
            <a:lvl5pPr marL="2438339" marR="0" lvl="4" indent="0" algn="l" rtl="0">
              <a:spcBef>
                <a:spcPts val="0"/>
              </a:spcBef>
              <a:buNone/>
              <a:defRPr sz="2400" b="0" i="0" u="none" strike="noStrike" cap="none">
                <a:solidFill>
                  <a:schemeClr val="dk1"/>
                </a:solidFill>
                <a:latin typeface="Calibri"/>
                <a:ea typeface="Calibri"/>
                <a:cs typeface="Calibri"/>
                <a:sym typeface="Calibri"/>
              </a:defRPr>
            </a:lvl5pPr>
            <a:lvl6pPr marL="3047924" marR="0" lvl="5" indent="0" algn="l" rtl="0">
              <a:spcBef>
                <a:spcPts val="0"/>
              </a:spcBef>
              <a:buNone/>
              <a:defRPr sz="2400" b="0" i="0" u="none" strike="noStrike" cap="none">
                <a:solidFill>
                  <a:schemeClr val="dk1"/>
                </a:solidFill>
                <a:latin typeface="Calibri"/>
                <a:ea typeface="Calibri"/>
                <a:cs typeface="Calibri"/>
                <a:sym typeface="Calibri"/>
              </a:defRPr>
            </a:lvl6pPr>
            <a:lvl7pPr marL="3657509" marR="0" lvl="6" indent="0" algn="l" rtl="0">
              <a:spcBef>
                <a:spcPts val="0"/>
              </a:spcBef>
              <a:buNone/>
              <a:defRPr sz="2400" b="0" i="0" u="none" strike="noStrike" cap="none">
                <a:solidFill>
                  <a:schemeClr val="dk1"/>
                </a:solidFill>
                <a:latin typeface="Calibri"/>
                <a:ea typeface="Calibri"/>
                <a:cs typeface="Calibri"/>
                <a:sym typeface="Calibri"/>
              </a:defRPr>
            </a:lvl7pPr>
            <a:lvl8pPr marL="4267093" marR="0" lvl="7" indent="0" algn="l" rtl="0">
              <a:spcBef>
                <a:spcPts val="0"/>
              </a:spcBef>
              <a:buNone/>
              <a:defRPr sz="2400" b="0" i="0" u="none" strike="noStrike" cap="none">
                <a:solidFill>
                  <a:schemeClr val="dk1"/>
                </a:solidFill>
                <a:latin typeface="Calibri"/>
                <a:ea typeface="Calibri"/>
                <a:cs typeface="Calibri"/>
                <a:sym typeface="Calibri"/>
              </a:defRPr>
            </a:lvl8pPr>
            <a:lvl9pPr marL="4876678" marR="0" lvl="8" indent="0" algn="l" rtl="0">
              <a:spcBef>
                <a:spcPts val="0"/>
              </a:spcBef>
              <a:buNone/>
              <a:defRPr sz="2400" b="0" i="0" u="none" strike="noStrike" cap="none">
                <a:solidFill>
                  <a:schemeClr val="dk1"/>
                </a:solidFill>
                <a:latin typeface="Calibri"/>
                <a:ea typeface="Calibri"/>
                <a:cs typeface="Calibri"/>
                <a:sym typeface="Calibri"/>
              </a:defRPr>
            </a:lvl9pPr>
          </a:lstStyle>
          <a:p>
            <a:endParaRPr/>
          </a:p>
        </p:txBody>
      </p:sp>
      <p:sp>
        <p:nvSpPr>
          <p:cNvPr id="61" name="Shape 61"/>
          <p:cNvSpPr txBox="1">
            <a:spLocks noGrp="1"/>
          </p:cNvSpPr>
          <p:nvPr>
            <p:ph type="sldNum" idx="12"/>
          </p:nvPr>
        </p:nvSpPr>
        <p:spPr>
          <a:xfrm>
            <a:off x="8737601" y="6356350"/>
            <a:ext cx="2844799" cy="365124"/>
          </a:xfrm>
          <a:prstGeom prst="rect">
            <a:avLst/>
          </a:prstGeom>
          <a:noFill/>
          <a:ln>
            <a:noFill/>
          </a:ln>
        </p:spPr>
        <p:txBody>
          <a:bodyPr lIns="91425" tIns="45700" rIns="91425" bIns="45700" anchor="ctr" anchorCtr="0">
            <a:noAutofit/>
          </a:bodyPr>
          <a:lstStyle/>
          <a:p>
            <a:pPr algn="r">
              <a:buSzPct val="25000"/>
            </a:pPr>
            <a:fld id="{00000000-1234-1234-1234-123412341234}" type="slidenum">
              <a:rPr lang="es" sz="1600" smtClean="0">
                <a:solidFill>
                  <a:srgbClr val="888888"/>
                </a:solidFill>
                <a:latin typeface="Calibri"/>
                <a:ea typeface="Calibri"/>
                <a:cs typeface="Calibri"/>
                <a:sym typeface="Calibri"/>
              </a:rPr>
              <a:pPr algn="r">
                <a:buSzPct val="25000"/>
              </a:pPr>
              <a:t>‹#›</a:t>
            </a:fld>
            <a:endParaRPr lang="es" sz="16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2495565009"/>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slideLayout" Target="../slideLayouts/slideLayout3.xml"/><Relationship Id="rId1" Type="http://schemas.openxmlformats.org/officeDocument/2006/relationships/slideLayout" Target="../slideLayouts/slideLayout2.xml"/><Relationship Id="rId5" Type="http://schemas.openxmlformats.org/officeDocument/2006/relationships/theme" Target="../theme/theme2.xml"/><Relationship Id="rId4" Type="http://schemas.openxmlformats.org/officeDocument/2006/relationships/slideLayout" Target="../slideLayouts/slideLayout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itle Placeholder 3">
            <a:extLst>
              <a:ext uri="{FF2B5EF4-FFF2-40B4-BE49-F238E27FC236}">
                <a16:creationId xmlns:a16="http://schemas.microsoft.com/office/drawing/2014/main" id="{509B218C-0963-489A-AA77-3748FFA421C5}"/>
              </a:ext>
            </a:extLst>
          </p:cNvPr>
          <p:cNvSpPr>
            <a:spLocks noGrp="1"/>
          </p:cNvSpPr>
          <p:nvPr>
            <p:ph type="title"/>
          </p:nvPr>
        </p:nvSpPr>
        <p:spPr>
          <a:xfrm>
            <a:off x="407987" y="413387"/>
            <a:ext cx="11376025" cy="855026"/>
          </a:xfrm>
          <a:prstGeom prst="rect">
            <a:avLst/>
          </a:prstGeom>
        </p:spPr>
        <p:txBody>
          <a:bodyPr vert="horz" lIns="0" tIns="0" rIns="0" bIns="0" rtlCol="0" anchor="t">
            <a:normAutofit/>
          </a:bodyPr>
          <a:lstStyle/>
          <a:p>
            <a:r>
              <a:rPr lang="fr-FR"/>
              <a:t>Modifiez le style du titre</a:t>
            </a:r>
            <a:endParaRPr lang="pt-PT" dirty="0"/>
          </a:p>
        </p:txBody>
      </p:sp>
      <p:sp>
        <p:nvSpPr>
          <p:cNvPr id="5" name="Text Placeholder 4">
            <a:extLst>
              <a:ext uri="{FF2B5EF4-FFF2-40B4-BE49-F238E27FC236}">
                <a16:creationId xmlns:a16="http://schemas.microsoft.com/office/drawing/2014/main" id="{A4D17236-A440-4453-A69C-BE3728C11608}"/>
              </a:ext>
            </a:extLst>
          </p:cNvPr>
          <p:cNvSpPr>
            <a:spLocks noGrp="1"/>
          </p:cNvSpPr>
          <p:nvPr>
            <p:ph type="body" idx="1"/>
          </p:nvPr>
        </p:nvSpPr>
        <p:spPr>
          <a:xfrm>
            <a:off x="407988" y="1412875"/>
            <a:ext cx="11376024" cy="4764088"/>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pt-PT" dirty="0"/>
          </a:p>
        </p:txBody>
      </p:sp>
    </p:spTree>
    <p:extLst>
      <p:ext uri="{BB962C8B-B14F-4D97-AF65-F5344CB8AC3E}">
        <p14:creationId xmlns:p14="http://schemas.microsoft.com/office/powerpoint/2010/main" val="3378625389"/>
      </p:ext>
    </p:extLst>
  </p:cSld>
  <p:clrMap bg1="lt1" tx1="dk1" bg2="lt2" tx2="dk2" accent1="accent1" accent2="accent2" accent3="accent3" accent4="accent4" accent5="accent5" accent6="accent6" hlink="hlink" folHlink="folHlink"/>
  <p:sldLayoutIdLst>
    <p:sldLayoutId id="2147483790" r:id="rId1"/>
  </p:sldLayoutIdLst>
  <p:txStyles>
    <p:titleStyle>
      <a:lvl1pPr algn="l" defTabSz="914400" rtl="0" eaLnBrk="1" latinLnBrk="0" hangingPunct="1">
        <a:lnSpc>
          <a:spcPts val="3000"/>
        </a:lnSpc>
        <a:spcBef>
          <a:spcPct val="0"/>
        </a:spcBef>
        <a:buNone/>
        <a:defRPr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065" userDrawn="1">
          <p15:clr>
            <a:srgbClr val="F26B43"/>
          </p15:clr>
        </p15:guide>
        <p15:guide id="2" pos="257" userDrawn="1">
          <p15:clr>
            <a:srgbClr val="F26B43"/>
          </p15:clr>
        </p15:guide>
        <p15:guide id="3" pos="7423" userDrawn="1">
          <p15:clr>
            <a:srgbClr val="F26B43"/>
          </p15:clr>
        </p15:guide>
        <p15:guide id="4" orient="horz" pos="255" userDrawn="1">
          <p15:clr>
            <a:srgbClr val="F26B43"/>
          </p15:clr>
        </p15:guide>
        <p15:guide id="5" orient="horz" pos="799" userDrawn="1">
          <p15:clr>
            <a:srgbClr val="F26B43"/>
          </p15:clr>
        </p15:guide>
        <p15:guide id="6" orient="horz" pos="890" userDrawn="1">
          <p15:clr>
            <a:srgbClr val="F26B43"/>
          </p15:clr>
        </p15:guide>
        <p15:guide id="7" pos="3840" userDrawn="1">
          <p15:clr>
            <a:srgbClr val="F26B43"/>
          </p15:clr>
        </p15:guide>
        <p15:guide id="8" pos="3749" userDrawn="1">
          <p15:clr>
            <a:srgbClr val="F26B43"/>
          </p15:clr>
        </p15:guide>
        <p15:guide id="9" pos="3931"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2EB016D-CF9A-4584-982E-40465F70132F}"/>
              </a:ext>
            </a:extLst>
          </p:cNvPr>
          <p:cNvSpPr>
            <a:spLocks noGrp="1"/>
          </p:cNvSpPr>
          <p:nvPr>
            <p:ph type="title"/>
          </p:nvPr>
        </p:nvSpPr>
        <p:spPr>
          <a:xfrm>
            <a:off x="407988" y="404813"/>
            <a:ext cx="11016604" cy="863601"/>
          </a:xfrm>
          <a:prstGeom prst="rect">
            <a:avLst/>
          </a:prstGeom>
        </p:spPr>
        <p:txBody>
          <a:bodyPr vert="horz" lIns="0" tIns="0" rIns="0" bIns="0" rtlCol="0" anchor="t">
            <a:normAutofit/>
          </a:bodyPr>
          <a:lstStyle/>
          <a:p>
            <a:pPr lvl="0">
              <a:lnSpc>
                <a:spcPts val="3000"/>
              </a:lnSpc>
            </a:pPr>
            <a:r>
              <a:rPr lang="en-US" dirty="0"/>
              <a:t>Click to edit Master title style</a:t>
            </a:r>
            <a:endParaRPr lang="pt-PT" dirty="0"/>
          </a:p>
        </p:txBody>
      </p:sp>
      <p:sp>
        <p:nvSpPr>
          <p:cNvPr id="13" name="Text Placeholder 2">
            <a:extLst>
              <a:ext uri="{FF2B5EF4-FFF2-40B4-BE49-F238E27FC236}">
                <a16:creationId xmlns:a16="http://schemas.microsoft.com/office/drawing/2014/main" id="{AF310831-D03E-404B-934F-73B268225B7E}"/>
              </a:ext>
            </a:extLst>
          </p:cNvPr>
          <p:cNvSpPr>
            <a:spLocks noGrp="1"/>
          </p:cNvSpPr>
          <p:nvPr>
            <p:ph type="body" idx="1"/>
          </p:nvPr>
        </p:nvSpPr>
        <p:spPr>
          <a:xfrm>
            <a:off x="413067" y="1412875"/>
            <a:ext cx="11370945"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5" name="Rectangle 4"/>
          <p:cNvSpPr/>
          <p:nvPr userDrawn="1"/>
        </p:nvSpPr>
        <p:spPr>
          <a:xfrm>
            <a:off x="12496801" y="1590548"/>
            <a:ext cx="595070"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Capgemini Blue</a:t>
            </a:r>
          </a:p>
          <a:p>
            <a:pPr marL="171450"/>
            <a:r>
              <a:rPr lang="en-US" sz="600" dirty="0"/>
              <a:t>R 0</a:t>
            </a:r>
          </a:p>
          <a:p>
            <a:pPr marL="171450"/>
            <a:r>
              <a:rPr lang="en-US" sz="600" dirty="0"/>
              <a:t>G 112</a:t>
            </a:r>
          </a:p>
          <a:p>
            <a:pPr marL="171450"/>
            <a:r>
              <a:rPr lang="en-US" sz="600" dirty="0"/>
              <a:t>B 173</a:t>
            </a:r>
          </a:p>
        </p:txBody>
      </p:sp>
      <p:sp>
        <p:nvSpPr>
          <p:cNvPr id="6" name="Rectangle 5"/>
          <p:cNvSpPr/>
          <p:nvPr userDrawn="1"/>
        </p:nvSpPr>
        <p:spPr>
          <a:xfrm>
            <a:off x="13091871" y="1590548"/>
            <a:ext cx="595070"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Vibrant</a:t>
            </a:r>
            <a:br>
              <a:rPr lang="en-US" sz="600" b="1" dirty="0"/>
            </a:br>
            <a:r>
              <a:rPr lang="en-US" sz="600" b="1" dirty="0"/>
              <a:t>Blue</a:t>
            </a:r>
          </a:p>
          <a:p>
            <a:pPr marL="171450"/>
            <a:r>
              <a:rPr lang="en-US" sz="600" dirty="0"/>
              <a:t>R 18</a:t>
            </a:r>
          </a:p>
          <a:p>
            <a:pPr marL="171450"/>
            <a:r>
              <a:rPr lang="en-US" sz="600" dirty="0"/>
              <a:t>G 171</a:t>
            </a:r>
          </a:p>
          <a:p>
            <a:pPr marL="171450"/>
            <a:r>
              <a:rPr lang="en-US" sz="600" dirty="0"/>
              <a:t>B 219</a:t>
            </a:r>
          </a:p>
        </p:txBody>
      </p:sp>
      <p:sp>
        <p:nvSpPr>
          <p:cNvPr id="7" name="Rectangle 6"/>
          <p:cNvSpPr/>
          <p:nvPr userDrawn="1"/>
        </p:nvSpPr>
        <p:spPr>
          <a:xfrm>
            <a:off x="13686941" y="1590548"/>
            <a:ext cx="595070"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Deep</a:t>
            </a:r>
            <a:br>
              <a:rPr lang="en-US" sz="600" b="1" dirty="0"/>
            </a:br>
            <a:r>
              <a:rPr lang="en-US" sz="600" b="1" dirty="0"/>
              <a:t>Purple</a:t>
            </a:r>
          </a:p>
          <a:p>
            <a:pPr marL="171450"/>
            <a:r>
              <a:rPr lang="en-US" sz="600" dirty="0"/>
              <a:t>R 43</a:t>
            </a:r>
          </a:p>
          <a:p>
            <a:pPr marL="171450"/>
            <a:r>
              <a:rPr lang="en-US" sz="600" dirty="0"/>
              <a:t>G 10</a:t>
            </a:r>
          </a:p>
          <a:p>
            <a:pPr marL="171450"/>
            <a:r>
              <a:rPr lang="en-US" sz="600" dirty="0"/>
              <a:t>B 61</a:t>
            </a:r>
          </a:p>
        </p:txBody>
      </p:sp>
      <p:sp>
        <p:nvSpPr>
          <p:cNvPr id="8" name="Rectangle 7"/>
          <p:cNvSpPr/>
          <p:nvPr userDrawn="1"/>
        </p:nvSpPr>
        <p:spPr>
          <a:xfrm>
            <a:off x="14282011" y="1590548"/>
            <a:ext cx="595070"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Tech</a:t>
            </a:r>
            <a:br>
              <a:rPr lang="en-US" sz="600" b="1" dirty="0"/>
            </a:br>
            <a:r>
              <a:rPr lang="en-US" sz="600" b="1" dirty="0"/>
              <a:t>Red</a:t>
            </a:r>
          </a:p>
          <a:p>
            <a:pPr marL="171450"/>
            <a:r>
              <a:rPr lang="en-US" sz="600" dirty="0"/>
              <a:t>R 255</a:t>
            </a:r>
          </a:p>
          <a:p>
            <a:pPr marL="171450"/>
            <a:r>
              <a:rPr lang="en-US" sz="600" dirty="0"/>
              <a:t>G 48</a:t>
            </a:r>
          </a:p>
          <a:p>
            <a:pPr marL="171450"/>
            <a:r>
              <a:rPr lang="en-US" sz="600" dirty="0"/>
              <a:t>B 76</a:t>
            </a:r>
          </a:p>
        </p:txBody>
      </p:sp>
      <p:sp>
        <p:nvSpPr>
          <p:cNvPr id="10" name="Rectangle 9"/>
          <p:cNvSpPr/>
          <p:nvPr userDrawn="1"/>
        </p:nvSpPr>
        <p:spPr>
          <a:xfrm>
            <a:off x="14877081" y="1590548"/>
            <a:ext cx="595070"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Zest</a:t>
            </a:r>
            <a:br>
              <a:rPr lang="en-US" sz="600" b="1" dirty="0"/>
            </a:br>
            <a:r>
              <a:rPr lang="en-US" sz="600" b="1" dirty="0"/>
              <a:t>Green</a:t>
            </a:r>
          </a:p>
          <a:p>
            <a:pPr marL="171450"/>
            <a:r>
              <a:rPr lang="en-US" sz="600" dirty="0"/>
              <a:t>R 149</a:t>
            </a:r>
          </a:p>
          <a:p>
            <a:pPr marL="171450"/>
            <a:r>
              <a:rPr lang="en-US" sz="600" dirty="0"/>
              <a:t>G 230</a:t>
            </a:r>
          </a:p>
          <a:p>
            <a:pPr marL="171450"/>
            <a:r>
              <a:rPr lang="en-US" sz="600" dirty="0"/>
              <a:t>B 22</a:t>
            </a:r>
          </a:p>
        </p:txBody>
      </p:sp>
      <p:sp>
        <p:nvSpPr>
          <p:cNvPr id="11" name="Rectangle 10"/>
          <p:cNvSpPr/>
          <p:nvPr userDrawn="1"/>
        </p:nvSpPr>
        <p:spPr>
          <a:xfrm>
            <a:off x="12496801" y="2468607"/>
            <a:ext cx="595070"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Capgemini Blue</a:t>
            </a:r>
            <a:r>
              <a:rPr lang="en-US" sz="600" dirty="0"/>
              <a:t> (-50%)</a:t>
            </a:r>
          </a:p>
          <a:p>
            <a:pPr marL="171450"/>
            <a:r>
              <a:rPr lang="en-US" sz="600" dirty="0"/>
              <a:t>R 128</a:t>
            </a:r>
          </a:p>
          <a:p>
            <a:pPr marL="171450"/>
            <a:r>
              <a:rPr lang="en-US" sz="600" dirty="0"/>
              <a:t>G 184</a:t>
            </a:r>
          </a:p>
          <a:p>
            <a:pPr marL="171450"/>
            <a:r>
              <a:rPr lang="en-US" sz="600" dirty="0"/>
              <a:t>B 214</a:t>
            </a:r>
          </a:p>
        </p:txBody>
      </p:sp>
      <p:sp>
        <p:nvSpPr>
          <p:cNvPr id="12" name="Rectangle 11"/>
          <p:cNvSpPr/>
          <p:nvPr userDrawn="1"/>
        </p:nvSpPr>
        <p:spPr>
          <a:xfrm>
            <a:off x="13091871" y="2468607"/>
            <a:ext cx="595070"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Vibrant</a:t>
            </a:r>
            <a:br>
              <a:rPr lang="en-US" sz="600" b="1" dirty="0"/>
            </a:br>
            <a:r>
              <a:rPr lang="en-US" sz="600" b="1" dirty="0"/>
              <a:t>Blue</a:t>
            </a:r>
            <a:r>
              <a:rPr lang="en-US" sz="600" dirty="0"/>
              <a:t> (-50%)</a:t>
            </a:r>
          </a:p>
          <a:p>
            <a:pPr marL="171450"/>
            <a:r>
              <a:rPr lang="en-US" sz="600" dirty="0"/>
              <a:t>R 136</a:t>
            </a:r>
          </a:p>
          <a:p>
            <a:pPr marL="171450"/>
            <a:r>
              <a:rPr lang="en-US" sz="600" dirty="0"/>
              <a:t>G 213</a:t>
            </a:r>
          </a:p>
          <a:p>
            <a:pPr marL="171450"/>
            <a:r>
              <a:rPr lang="en-US" sz="600" dirty="0"/>
              <a:t>B 237</a:t>
            </a:r>
          </a:p>
        </p:txBody>
      </p:sp>
      <p:sp>
        <p:nvSpPr>
          <p:cNvPr id="14" name="Rectangle 13"/>
          <p:cNvSpPr/>
          <p:nvPr userDrawn="1"/>
        </p:nvSpPr>
        <p:spPr>
          <a:xfrm>
            <a:off x="13686941" y="2468607"/>
            <a:ext cx="595070"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Purple</a:t>
            </a:r>
          </a:p>
          <a:p>
            <a:pPr marL="171450"/>
            <a:r>
              <a:rPr lang="en-US" sz="600" dirty="0"/>
              <a:t>R 109</a:t>
            </a:r>
          </a:p>
          <a:p>
            <a:pPr marL="171450"/>
            <a:r>
              <a:rPr lang="en-US" sz="600" dirty="0"/>
              <a:t>G 100</a:t>
            </a:r>
          </a:p>
          <a:p>
            <a:pPr marL="171450"/>
            <a:r>
              <a:rPr lang="en-US" sz="600" dirty="0"/>
              <a:t>B 204</a:t>
            </a:r>
          </a:p>
        </p:txBody>
      </p:sp>
      <p:sp>
        <p:nvSpPr>
          <p:cNvPr id="15" name="Rectangle 14"/>
          <p:cNvSpPr/>
          <p:nvPr userDrawn="1"/>
        </p:nvSpPr>
        <p:spPr>
          <a:xfrm>
            <a:off x="14282011" y="2468607"/>
            <a:ext cx="595070"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Orange</a:t>
            </a:r>
          </a:p>
          <a:p>
            <a:pPr marL="171450"/>
            <a:r>
              <a:rPr lang="en-US" sz="600" dirty="0"/>
              <a:t>R 255</a:t>
            </a:r>
          </a:p>
          <a:p>
            <a:pPr marL="171450"/>
            <a:r>
              <a:rPr lang="en-US" sz="600" dirty="0"/>
              <a:t>G 99</a:t>
            </a:r>
          </a:p>
          <a:p>
            <a:pPr marL="171450"/>
            <a:r>
              <a:rPr lang="en-US" sz="600" dirty="0"/>
              <a:t>B 39</a:t>
            </a:r>
          </a:p>
        </p:txBody>
      </p:sp>
      <p:sp>
        <p:nvSpPr>
          <p:cNvPr id="16" name="Rectangle 15"/>
          <p:cNvSpPr/>
          <p:nvPr userDrawn="1"/>
        </p:nvSpPr>
        <p:spPr>
          <a:xfrm>
            <a:off x="14877081" y="2468607"/>
            <a:ext cx="595070"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Green</a:t>
            </a:r>
          </a:p>
          <a:p>
            <a:pPr marL="171450"/>
            <a:r>
              <a:rPr lang="en-US" sz="600" dirty="0"/>
              <a:t>R 200</a:t>
            </a:r>
          </a:p>
          <a:p>
            <a:pPr marL="171450"/>
            <a:r>
              <a:rPr lang="en-US" sz="600" dirty="0"/>
              <a:t>G 255</a:t>
            </a:r>
          </a:p>
          <a:p>
            <a:pPr marL="171450"/>
            <a:r>
              <a:rPr lang="en-US" sz="600" dirty="0"/>
              <a:t>B 22</a:t>
            </a:r>
          </a:p>
        </p:txBody>
      </p:sp>
      <p:sp>
        <p:nvSpPr>
          <p:cNvPr id="17" name="Rectangle 16"/>
          <p:cNvSpPr/>
          <p:nvPr userDrawn="1"/>
        </p:nvSpPr>
        <p:spPr>
          <a:xfrm>
            <a:off x="13686941" y="3089930"/>
            <a:ext cx="595070"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Purple</a:t>
            </a:r>
          </a:p>
          <a:p>
            <a:pPr marL="171450"/>
            <a:r>
              <a:rPr lang="en-US" sz="600" dirty="0"/>
              <a:t>R 126</a:t>
            </a:r>
          </a:p>
          <a:p>
            <a:pPr marL="171450"/>
            <a:r>
              <a:rPr lang="en-US" sz="600" dirty="0"/>
              <a:t>G 57</a:t>
            </a:r>
          </a:p>
          <a:p>
            <a:pPr marL="171450"/>
            <a:r>
              <a:rPr lang="en-US" sz="600" dirty="0"/>
              <a:t>B 186</a:t>
            </a:r>
          </a:p>
        </p:txBody>
      </p:sp>
      <p:sp>
        <p:nvSpPr>
          <p:cNvPr id="18" name="Rectangle 17"/>
          <p:cNvSpPr/>
          <p:nvPr userDrawn="1"/>
        </p:nvSpPr>
        <p:spPr>
          <a:xfrm>
            <a:off x="14877081" y="3089930"/>
            <a:ext cx="595070"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Green</a:t>
            </a:r>
          </a:p>
          <a:p>
            <a:pPr marL="171450"/>
            <a:r>
              <a:rPr lang="en-US" sz="600" dirty="0"/>
              <a:t>R 0</a:t>
            </a:r>
          </a:p>
          <a:p>
            <a:pPr marL="171450"/>
            <a:r>
              <a:rPr lang="en-US" sz="600" dirty="0"/>
              <a:t>G 195</a:t>
            </a:r>
          </a:p>
          <a:p>
            <a:pPr marL="171450"/>
            <a:r>
              <a:rPr lang="en-US" sz="600" dirty="0"/>
              <a:t>B 123</a:t>
            </a:r>
          </a:p>
        </p:txBody>
      </p:sp>
      <p:sp>
        <p:nvSpPr>
          <p:cNvPr id="19" name="Rectangle 18"/>
          <p:cNvSpPr/>
          <p:nvPr userDrawn="1"/>
        </p:nvSpPr>
        <p:spPr>
          <a:xfrm>
            <a:off x="14877081" y="4948917"/>
            <a:ext cx="595070"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Green</a:t>
            </a:r>
          </a:p>
          <a:p>
            <a:pPr marL="171450"/>
            <a:r>
              <a:rPr lang="en-US" sz="600" dirty="0"/>
              <a:t>R 21</a:t>
            </a:r>
          </a:p>
          <a:p>
            <a:pPr marL="171450"/>
            <a:r>
              <a:rPr lang="en-US" sz="600" dirty="0"/>
              <a:t>G 99</a:t>
            </a:r>
          </a:p>
          <a:p>
            <a:pPr marL="171450"/>
            <a:r>
              <a:rPr lang="en-US" sz="600" dirty="0"/>
              <a:t>B 107</a:t>
            </a:r>
          </a:p>
        </p:txBody>
      </p:sp>
      <p:sp>
        <p:nvSpPr>
          <p:cNvPr id="20" name="Rectangle 19"/>
          <p:cNvSpPr/>
          <p:nvPr userDrawn="1"/>
        </p:nvSpPr>
        <p:spPr>
          <a:xfrm>
            <a:off x="14877081" y="4330085"/>
            <a:ext cx="595070"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Aqua</a:t>
            </a:r>
          </a:p>
          <a:p>
            <a:pPr marL="171450"/>
            <a:r>
              <a:rPr lang="en-US" sz="600" dirty="0"/>
              <a:t>R 15</a:t>
            </a:r>
          </a:p>
          <a:p>
            <a:pPr marL="171450"/>
            <a:r>
              <a:rPr lang="en-US" sz="600" dirty="0"/>
              <a:t>G 153</a:t>
            </a:r>
          </a:p>
          <a:p>
            <a:pPr marL="171450"/>
            <a:r>
              <a:rPr lang="en-US" sz="600" dirty="0"/>
              <a:t>B 156</a:t>
            </a:r>
          </a:p>
        </p:txBody>
      </p:sp>
      <p:sp>
        <p:nvSpPr>
          <p:cNvPr id="21" name="Rectangle 20"/>
          <p:cNvSpPr/>
          <p:nvPr userDrawn="1"/>
        </p:nvSpPr>
        <p:spPr>
          <a:xfrm>
            <a:off x="14877081" y="3711253"/>
            <a:ext cx="595070"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Aqua</a:t>
            </a:r>
          </a:p>
          <a:p>
            <a:pPr marL="171450"/>
            <a:r>
              <a:rPr lang="en-US" sz="600" dirty="0"/>
              <a:t>R 1</a:t>
            </a:r>
          </a:p>
          <a:p>
            <a:pPr marL="171450"/>
            <a:r>
              <a:rPr lang="en-US" sz="600" dirty="0"/>
              <a:t>G 209</a:t>
            </a:r>
          </a:p>
          <a:p>
            <a:pPr marL="171450"/>
            <a:r>
              <a:rPr lang="en-US" sz="600" dirty="0"/>
              <a:t>B 208</a:t>
            </a:r>
          </a:p>
        </p:txBody>
      </p:sp>
      <p:sp>
        <p:nvSpPr>
          <p:cNvPr id="22" name="Rectangle 21"/>
          <p:cNvSpPr/>
          <p:nvPr userDrawn="1"/>
        </p:nvSpPr>
        <p:spPr>
          <a:xfrm>
            <a:off x="14282011" y="3089930"/>
            <a:ext cx="595070"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Peach</a:t>
            </a:r>
          </a:p>
          <a:p>
            <a:pPr marL="171450"/>
            <a:r>
              <a:rPr lang="en-US" sz="600" dirty="0"/>
              <a:t>R 255</a:t>
            </a:r>
          </a:p>
          <a:p>
            <a:pPr marL="171450"/>
            <a:r>
              <a:rPr lang="en-US" sz="600" dirty="0"/>
              <a:t>G 126</a:t>
            </a:r>
          </a:p>
          <a:p>
            <a:pPr marL="171450"/>
            <a:r>
              <a:rPr lang="en-US" sz="600" dirty="0"/>
              <a:t>B 131</a:t>
            </a:r>
          </a:p>
        </p:txBody>
      </p:sp>
      <p:sp>
        <p:nvSpPr>
          <p:cNvPr id="23" name="Rectangle 22"/>
          <p:cNvSpPr/>
          <p:nvPr userDrawn="1"/>
        </p:nvSpPr>
        <p:spPr>
          <a:xfrm>
            <a:off x="14282011" y="3711253"/>
            <a:ext cx="595070"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Light</a:t>
            </a:r>
            <a:br>
              <a:rPr lang="en-US" sz="600" b="1" dirty="0"/>
            </a:br>
            <a:r>
              <a:rPr lang="en-US" sz="600" b="1" dirty="0"/>
              <a:t>Claret</a:t>
            </a:r>
          </a:p>
          <a:p>
            <a:pPr marL="171450"/>
            <a:r>
              <a:rPr lang="en-US" sz="600" dirty="0"/>
              <a:t>R 203</a:t>
            </a:r>
          </a:p>
          <a:p>
            <a:pPr marL="171450"/>
            <a:r>
              <a:rPr lang="en-US" sz="600" dirty="0"/>
              <a:t>G 41</a:t>
            </a:r>
          </a:p>
          <a:p>
            <a:pPr marL="171450"/>
            <a:r>
              <a:rPr lang="en-US" sz="600" dirty="0"/>
              <a:t>B 128</a:t>
            </a:r>
          </a:p>
        </p:txBody>
      </p:sp>
      <p:sp>
        <p:nvSpPr>
          <p:cNvPr id="24" name="Rectangle 23"/>
          <p:cNvSpPr/>
          <p:nvPr userDrawn="1"/>
        </p:nvSpPr>
        <p:spPr>
          <a:xfrm>
            <a:off x="14282011" y="4330085"/>
            <a:ext cx="595070"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Claret</a:t>
            </a:r>
          </a:p>
          <a:p>
            <a:pPr marL="171450"/>
            <a:r>
              <a:rPr lang="en-US" sz="600" dirty="0"/>
              <a:t>R 134</a:t>
            </a:r>
          </a:p>
          <a:p>
            <a:pPr marL="171450"/>
            <a:r>
              <a:rPr lang="en-US" sz="600" dirty="0"/>
              <a:t>G 8</a:t>
            </a:r>
          </a:p>
          <a:p>
            <a:pPr marL="171450"/>
            <a:r>
              <a:rPr lang="en-US" sz="600" dirty="0"/>
              <a:t>B 100</a:t>
            </a:r>
          </a:p>
        </p:txBody>
      </p:sp>
      <p:sp>
        <p:nvSpPr>
          <p:cNvPr id="25" name="Rectangle 24"/>
          <p:cNvSpPr/>
          <p:nvPr userDrawn="1"/>
        </p:nvSpPr>
        <p:spPr>
          <a:xfrm>
            <a:off x="12496801" y="1405970"/>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Primary</a:t>
            </a:r>
          </a:p>
        </p:txBody>
      </p:sp>
      <p:sp>
        <p:nvSpPr>
          <p:cNvPr id="26" name="Rectangle 25"/>
          <p:cNvSpPr/>
          <p:nvPr userDrawn="1"/>
        </p:nvSpPr>
        <p:spPr>
          <a:xfrm>
            <a:off x="12496801" y="2285400"/>
            <a:ext cx="843180"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Infographic</a:t>
            </a:r>
          </a:p>
        </p:txBody>
      </p:sp>
      <p:sp>
        <p:nvSpPr>
          <p:cNvPr id="27" name="Rectangle 26"/>
          <p:cNvSpPr/>
          <p:nvPr userDrawn="1"/>
        </p:nvSpPr>
        <p:spPr>
          <a:xfrm>
            <a:off x="13686941" y="1405970"/>
            <a:ext cx="75341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Secondary</a:t>
            </a:r>
          </a:p>
        </p:txBody>
      </p:sp>
      <p:sp>
        <p:nvSpPr>
          <p:cNvPr id="28" name="Rectangle 27"/>
          <p:cNvSpPr/>
          <p:nvPr userDrawn="1"/>
        </p:nvSpPr>
        <p:spPr>
          <a:xfrm>
            <a:off x="13686941" y="3711253"/>
            <a:ext cx="595070"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Purple</a:t>
            </a:r>
          </a:p>
          <a:p>
            <a:pPr marL="171450"/>
            <a:r>
              <a:rPr lang="en-US" sz="600" dirty="0"/>
              <a:t>R 71</a:t>
            </a:r>
          </a:p>
          <a:p>
            <a:pPr marL="171450"/>
            <a:r>
              <a:rPr lang="en-US" sz="600" dirty="0"/>
              <a:t>G 1</a:t>
            </a:r>
          </a:p>
          <a:p>
            <a:pPr marL="171450"/>
            <a:r>
              <a:rPr lang="en-US" sz="600" dirty="0"/>
              <a:t>B 167</a:t>
            </a:r>
          </a:p>
        </p:txBody>
      </p:sp>
    </p:spTree>
    <p:extLst>
      <p:ext uri="{BB962C8B-B14F-4D97-AF65-F5344CB8AC3E}">
        <p14:creationId xmlns:p14="http://schemas.microsoft.com/office/powerpoint/2010/main" val="1762778664"/>
      </p:ext>
    </p:extLst>
  </p:cSld>
  <p:clrMap bg1="lt1" tx1="dk1" bg2="lt2" tx2="dk2" accent1="accent1" accent2="accent2" accent3="accent3" accent4="accent4" accent5="accent5" accent6="accent6" hlink="hlink" folHlink="folHlink"/>
  <p:sldLayoutIdLst>
    <p:sldLayoutId id="2147483672" r:id="rId1"/>
    <p:sldLayoutId id="2147483799" r:id="rId2"/>
    <p:sldLayoutId id="2147483814" r:id="rId3"/>
    <p:sldLayoutId id="2147483815" r:id="rId4"/>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55" userDrawn="1">
          <p15:clr>
            <a:srgbClr val="F26B43"/>
          </p15:clr>
        </p15:guide>
        <p15:guide id="2" pos="7423" userDrawn="1">
          <p15:clr>
            <a:srgbClr val="F26B43"/>
          </p15:clr>
        </p15:guide>
        <p15:guide id="3" pos="257" userDrawn="1">
          <p15:clr>
            <a:srgbClr val="F26B43"/>
          </p15:clr>
        </p15:guide>
        <p15:guide id="4" orient="horz" pos="4065" userDrawn="1">
          <p15:clr>
            <a:srgbClr val="F26B43"/>
          </p15:clr>
        </p15:guide>
        <p15:guide id="5" orient="horz" pos="799" userDrawn="1">
          <p15:clr>
            <a:srgbClr val="F26B43"/>
          </p15:clr>
        </p15:guide>
        <p15:guide id="6" orient="horz" pos="890" userDrawn="1">
          <p15:clr>
            <a:srgbClr val="F26B43"/>
          </p15:clr>
        </p15:guide>
        <p15:guide id="7" pos="3840" userDrawn="1">
          <p15:clr>
            <a:srgbClr val="F26B43"/>
          </p15:clr>
        </p15:guide>
        <p15:guide id="8" pos="3749" userDrawn="1">
          <p15:clr>
            <a:srgbClr val="F26B43"/>
          </p15:clr>
        </p15:guide>
        <p15:guide id="9" pos="3931"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4.xml"/><Relationship Id="rId5" Type="http://schemas.openxmlformats.org/officeDocument/2006/relationships/image" Target="../media/image20.pn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4.xml"/><Relationship Id="rId5" Type="http://schemas.openxmlformats.org/officeDocument/2006/relationships/image" Target="../media/image25.png"/><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4.xml"/><Relationship Id="rId6" Type="http://schemas.openxmlformats.org/officeDocument/2006/relationships/image" Target="../media/image22.png"/><Relationship Id="rId5" Type="http://schemas.openxmlformats.org/officeDocument/2006/relationships/image" Target="../media/image25.png"/><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4.xml"/><Relationship Id="rId5" Type="http://schemas.openxmlformats.org/officeDocument/2006/relationships/image" Target="../media/image28.png"/><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4.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image" Target="../media/image31.png"/></Relationships>
</file>

<file path=ppt/slides/_rels/slide19.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notesSlide" Target="../notesSlides/notesSlide19.xml"/><Relationship Id="rId1" Type="http://schemas.openxmlformats.org/officeDocument/2006/relationships/slideLayout" Target="../slideLayouts/slideLayout4.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12.png"/></Relationships>
</file>

<file path=ppt/slides/_rels/slide20.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notesSlide" Target="../notesSlides/notesSlide20.xml"/><Relationship Id="rId1" Type="http://schemas.openxmlformats.org/officeDocument/2006/relationships/slideLayout" Target="../slideLayouts/slideLayout4.xml"/><Relationship Id="rId6" Type="http://schemas.openxmlformats.org/officeDocument/2006/relationships/image" Target="../media/image33.png"/><Relationship Id="rId11" Type="http://schemas.openxmlformats.org/officeDocument/2006/relationships/image" Target="../media/image38.png"/><Relationship Id="rId5" Type="http://schemas.openxmlformats.org/officeDocument/2006/relationships/image" Target="../media/image32.png"/><Relationship Id="rId10" Type="http://schemas.openxmlformats.org/officeDocument/2006/relationships/image" Target="../media/image37.png"/><Relationship Id="rId4" Type="http://schemas.openxmlformats.org/officeDocument/2006/relationships/image" Target="../media/image31.png"/><Relationship Id="rId9" Type="http://schemas.openxmlformats.org/officeDocument/2006/relationships/image" Target="../media/image36.png"/></Relationships>
</file>

<file path=ppt/slides/_rels/slide21.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notesSlide" Target="../notesSlides/notesSlide21.xml"/><Relationship Id="rId1" Type="http://schemas.openxmlformats.org/officeDocument/2006/relationships/slideLayout" Target="../slideLayouts/slideLayout4.xml"/><Relationship Id="rId6" Type="http://schemas.openxmlformats.org/officeDocument/2006/relationships/image" Target="../media/image33.png"/><Relationship Id="rId5" Type="http://schemas.openxmlformats.org/officeDocument/2006/relationships/image" Target="../media/image32.png"/><Relationship Id="rId10" Type="http://schemas.openxmlformats.org/officeDocument/2006/relationships/image" Target="../media/image40.png"/><Relationship Id="rId4" Type="http://schemas.openxmlformats.org/officeDocument/2006/relationships/image" Target="../media/image31.png"/><Relationship Id="rId9" Type="http://schemas.openxmlformats.org/officeDocument/2006/relationships/image" Target="../media/image39.png"/></Relationships>
</file>

<file path=ppt/slides/_rels/slide2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4.jpeg"/><Relationship Id="rId4" Type="http://schemas.openxmlformats.org/officeDocument/2006/relationships/image" Target="../media/image13.gif"/></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5.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a:extLst>
              <a:ext uri="{FF2B5EF4-FFF2-40B4-BE49-F238E27FC236}">
                <a16:creationId xmlns:a16="http://schemas.microsoft.com/office/drawing/2014/main" id="{CDAD4CD6-0D42-4B53-A553-167F9F359564}"/>
              </a:ext>
            </a:extLst>
          </p:cNvPr>
          <p:cNvSpPr>
            <a:spLocks noGrp="1"/>
          </p:cNvSpPr>
          <p:nvPr>
            <p:ph type="body" sz="quarter" idx="10"/>
          </p:nvPr>
        </p:nvSpPr>
        <p:spPr>
          <a:xfrm>
            <a:off x="4871864" y="3501008"/>
            <a:ext cx="6984776" cy="2160240"/>
          </a:xfrm>
        </p:spPr>
        <p:txBody>
          <a:bodyPr anchor="ctr">
            <a:normAutofit/>
          </a:bodyPr>
          <a:lstStyle/>
          <a:p>
            <a:pPr algn="l">
              <a:lnSpc>
                <a:spcPct val="100000"/>
              </a:lnSpc>
            </a:pPr>
            <a:r>
              <a:rPr lang="en-US" sz="7200" dirty="0">
                <a:latin typeface="Calibri" panose="020F0502020204030204" pitchFamily="34" charset="0"/>
                <a:cs typeface="Calibri" panose="020F0502020204030204" pitchFamily="34" charset="0"/>
              </a:rPr>
              <a:t>Coding Dojo</a:t>
            </a:r>
          </a:p>
          <a:p>
            <a:pPr algn="l">
              <a:lnSpc>
                <a:spcPct val="100000"/>
              </a:lnSpc>
            </a:pPr>
            <a:r>
              <a:rPr lang="en-US" sz="3600" dirty="0">
                <a:latin typeface="Calibri" panose="020F0502020204030204" pitchFamily="34" charset="0"/>
                <a:cs typeface="Calibri" panose="020F0502020204030204" pitchFamily="34" charset="0"/>
              </a:rPr>
              <a:t>Kata Rock Paper Scissors Lizard Spock</a:t>
            </a:r>
          </a:p>
        </p:txBody>
      </p:sp>
      <p:sp>
        <p:nvSpPr>
          <p:cNvPr id="8" name="Shape 196">
            <a:extLst>
              <a:ext uri="{FF2B5EF4-FFF2-40B4-BE49-F238E27FC236}">
                <a16:creationId xmlns:a16="http://schemas.microsoft.com/office/drawing/2014/main" id="{80A9FC94-A316-4D8B-818F-7CDE09F8747C}"/>
              </a:ext>
            </a:extLst>
          </p:cNvPr>
          <p:cNvSpPr txBox="1"/>
          <p:nvPr/>
        </p:nvSpPr>
        <p:spPr>
          <a:xfrm>
            <a:off x="9218053" y="332655"/>
            <a:ext cx="1079006" cy="582073"/>
          </a:xfrm>
          <a:prstGeom prst="roundRect">
            <a:avLst>
              <a:gd name="adj" fmla="val 50000"/>
            </a:avLst>
          </a:prstGeom>
          <a:ln>
            <a:noFill/>
          </a:ln>
        </p:spPr>
        <p:style>
          <a:lnRef idx="2">
            <a:schemeClr val="accent2">
              <a:shade val="50000"/>
            </a:schemeClr>
          </a:lnRef>
          <a:fillRef idx="1">
            <a:schemeClr val="accent2"/>
          </a:fillRef>
          <a:effectRef idx="0">
            <a:schemeClr val="accent2"/>
          </a:effectRef>
          <a:fontRef idx="minor">
            <a:schemeClr val="lt1"/>
          </a:fontRef>
        </p:style>
        <p:txBody>
          <a:bodyPr lIns="121900" tIns="60933" rIns="121900" bIns="60933" anchor="t" anchorCtr="0">
            <a:noAutofit/>
          </a:bodyPr>
          <a:lstStyle/>
          <a:p>
            <a:pPr algn="ctr">
              <a:spcBef>
                <a:spcPts val="533"/>
              </a:spcBef>
              <a:tabLst>
                <a:tab pos="480472" algn="l"/>
              </a:tabLst>
            </a:pPr>
            <a:r>
              <a:rPr lang="es-ES" dirty="0">
                <a:latin typeface="Calibri"/>
                <a:ea typeface="Calibri"/>
                <a:cs typeface="Calibri"/>
                <a:sym typeface="Calibri"/>
              </a:rPr>
              <a:t>Switch</a:t>
            </a:r>
          </a:p>
        </p:txBody>
      </p:sp>
      <p:sp>
        <p:nvSpPr>
          <p:cNvPr id="9" name="Shape 196">
            <a:extLst>
              <a:ext uri="{FF2B5EF4-FFF2-40B4-BE49-F238E27FC236}">
                <a16:creationId xmlns:a16="http://schemas.microsoft.com/office/drawing/2014/main" id="{F0E4AFB8-CC30-415D-AFC6-430C142A7ED0}"/>
              </a:ext>
            </a:extLst>
          </p:cNvPr>
          <p:cNvSpPr txBox="1"/>
          <p:nvPr/>
        </p:nvSpPr>
        <p:spPr>
          <a:xfrm>
            <a:off x="10416480" y="332656"/>
            <a:ext cx="1368152" cy="582073"/>
          </a:xfrm>
          <a:prstGeom prst="roundRect">
            <a:avLst>
              <a:gd name="adj" fmla="val 50000"/>
            </a:avLst>
          </a:prstGeom>
          <a:solidFill>
            <a:schemeClr val="accent5">
              <a:lumMod val="75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lIns="121900" tIns="60933" rIns="121900" bIns="60933" anchor="t" anchorCtr="0">
            <a:noAutofit/>
          </a:bodyPr>
          <a:lstStyle/>
          <a:p>
            <a:pPr algn="ctr">
              <a:spcBef>
                <a:spcPts val="533"/>
              </a:spcBef>
              <a:tabLst>
                <a:tab pos="480472" algn="l"/>
              </a:tabLst>
            </a:pPr>
            <a:r>
              <a:rPr lang="es-ES" dirty="0">
                <a:latin typeface="Calibri"/>
                <a:ea typeface="Calibri"/>
                <a:cs typeface="Calibri"/>
                <a:sym typeface="Calibri"/>
              </a:rPr>
              <a:t>Easy</a:t>
            </a:r>
          </a:p>
        </p:txBody>
      </p:sp>
      <p:sp>
        <p:nvSpPr>
          <p:cNvPr id="6" name="Shape 196">
            <a:extLst>
              <a:ext uri="{FF2B5EF4-FFF2-40B4-BE49-F238E27FC236}">
                <a16:creationId xmlns:a16="http://schemas.microsoft.com/office/drawing/2014/main" id="{A7836B60-AE10-4694-B8D8-4190ECFD8ED2}"/>
              </a:ext>
            </a:extLst>
          </p:cNvPr>
          <p:cNvSpPr txBox="1"/>
          <p:nvPr/>
        </p:nvSpPr>
        <p:spPr>
          <a:xfrm>
            <a:off x="8184232" y="332655"/>
            <a:ext cx="914400" cy="582073"/>
          </a:xfrm>
          <a:prstGeom prst="roundRect">
            <a:avLst>
              <a:gd name="adj" fmla="val 50000"/>
            </a:avLst>
          </a:prstGeom>
          <a:ln>
            <a:noFill/>
          </a:ln>
        </p:spPr>
        <p:style>
          <a:lnRef idx="2">
            <a:schemeClr val="accent2">
              <a:shade val="50000"/>
            </a:schemeClr>
          </a:lnRef>
          <a:fillRef idx="1">
            <a:schemeClr val="accent2"/>
          </a:fillRef>
          <a:effectRef idx="0">
            <a:schemeClr val="accent2"/>
          </a:effectRef>
          <a:fontRef idx="minor">
            <a:schemeClr val="lt1"/>
          </a:fontRef>
        </p:style>
        <p:txBody>
          <a:bodyPr lIns="121900" tIns="60933" rIns="121900" bIns="60933" anchor="t" anchorCtr="0">
            <a:noAutofit/>
          </a:bodyPr>
          <a:lstStyle/>
          <a:p>
            <a:pPr algn="ctr">
              <a:spcBef>
                <a:spcPts val="533"/>
              </a:spcBef>
              <a:tabLst>
                <a:tab pos="480472" algn="l"/>
              </a:tabLst>
            </a:pPr>
            <a:r>
              <a:rPr lang="es-ES" dirty="0">
                <a:latin typeface="Calibri"/>
                <a:ea typeface="Calibri"/>
                <a:cs typeface="Calibri"/>
                <a:sym typeface="Calibri"/>
              </a:rPr>
              <a:t>TDD</a:t>
            </a:r>
          </a:p>
        </p:txBody>
      </p:sp>
    </p:spTree>
    <p:extLst>
      <p:ext uri="{BB962C8B-B14F-4D97-AF65-F5344CB8AC3E}">
        <p14:creationId xmlns:p14="http://schemas.microsoft.com/office/powerpoint/2010/main" val="1068206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168"/>
        <p:cNvGrpSpPr/>
        <p:nvPr/>
      </p:nvGrpSpPr>
      <p:grpSpPr>
        <a:xfrm>
          <a:off x="0" y="0"/>
          <a:ext cx="0" cy="0"/>
          <a:chOff x="0" y="0"/>
          <a:chExt cx="0" cy="0"/>
        </a:xfrm>
      </p:grpSpPr>
      <p:sp>
        <p:nvSpPr>
          <p:cNvPr id="169" name="Shape 169"/>
          <p:cNvSpPr txBox="1">
            <a:spLocks noGrp="1"/>
          </p:cNvSpPr>
          <p:nvPr>
            <p:ph type="ctrTitle"/>
          </p:nvPr>
        </p:nvSpPr>
        <p:spPr>
          <a:xfrm>
            <a:off x="914400" y="2564904"/>
            <a:ext cx="10363200" cy="978000"/>
          </a:xfrm>
          <a:prstGeom prst="rect">
            <a:avLst/>
          </a:prstGeom>
          <a:noFill/>
          <a:ln>
            <a:noFill/>
          </a:ln>
        </p:spPr>
        <p:txBody>
          <a:bodyPr vert="horz" lIns="121900" tIns="60933" rIns="121900" bIns="60933" rtlCol="0" anchor="ctr" anchorCtr="0">
            <a:noAutofit/>
          </a:bodyPr>
          <a:lstStyle/>
          <a:p>
            <a:pPr>
              <a:buClr>
                <a:schemeClr val="lt1"/>
              </a:buClr>
              <a:buSzPct val="25000"/>
            </a:pPr>
            <a:r>
              <a:rPr lang="es-ES" sz="8000" b="1" dirty="0">
                <a:solidFill>
                  <a:schemeClr val="lt1"/>
                </a:solidFill>
              </a:rPr>
              <a:t>A refactorizar!</a:t>
            </a:r>
            <a:endParaRPr lang="es" sz="8000" b="1" dirty="0">
              <a:solidFill>
                <a:schemeClr val="lt1"/>
              </a:solidFill>
            </a:endParaRPr>
          </a:p>
        </p:txBody>
      </p:sp>
      <p:sp>
        <p:nvSpPr>
          <p:cNvPr id="170" name="Shape 170"/>
          <p:cNvSpPr txBox="1">
            <a:spLocks noGrp="1"/>
          </p:cNvSpPr>
          <p:nvPr>
            <p:ph type="subTitle" idx="1"/>
          </p:nvPr>
        </p:nvSpPr>
        <p:spPr>
          <a:xfrm>
            <a:off x="191344" y="3717032"/>
            <a:ext cx="11809312" cy="792088"/>
          </a:xfrm>
          <a:prstGeom prst="rect">
            <a:avLst/>
          </a:prstGeom>
          <a:noFill/>
          <a:ln>
            <a:noFill/>
          </a:ln>
        </p:spPr>
        <p:txBody>
          <a:bodyPr vert="horz" lIns="121900" tIns="60933" rIns="121900" bIns="60933" rtlCol="0" anchor="ctr" anchorCtr="0">
            <a:noAutofit/>
          </a:bodyPr>
          <a:lstStyle/>
          <a:p>
            <a:pPr>
              <a:lnSpc>
                <a:spcPct val="100000"/>
              </a:lnSpc>
              <a:spcBef>
                <a:spcPts val="0"/>
              </a:spcBef>
              <a:buClr>
                <a:schemeClr val="lt1"/>
              </a:buClr>
              <a:buSzPct val="25000"/>
            </a:pPr>
            <a:r>
              <a:rPr lang="es" sz="6000" dirty="0">
                <a:solidFill>
                  <a:srgbClr val="002060"/>
                </a:solidFill>
              </a:rPr>
              <a:t>Kata </a:t>
            </a:r>
            <a:r>
              <a:rPr lang="en-US" sz="6000" dirty="0">
                <a:solidFill>
                  <a:srgbClr val="002060"/>
                </a:solidFill>
              </a:rPr>
              <a:t>Rock Paper Scissors Lizard Spock</a:t>
            </a:r>
            <a:endParaRPr lang="es" sz="6000" dirty="0">
              <a:solidFill>
                <a:srgbClr val="002060"/>
              </a:solidFill>
            </a:endParaRPr>
          </a:p>
        </p:txBody>
      </p:sp>
    </p:spTree>
    <p:extLst>
      <p:ext uri="{BB962C8B-B14F-4D97-AF65-F5344CB8AC3E}">
        <p14:creationId xmlns:p14="http://schemas.microsoft.com/office/powerpoint/2010/main" val="40688286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4" name="Rectangle 3"/>
          <p:cNvSpPr/>
          <p:nvPr/>
        </p:nvSpPr>
        <p:spPr>
          <a:xfrm>
            <a:off x="0" y="-5890"/>
            <a:ext cx="6096000" cy="686388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2400"/>
          </a:p>
        </p:txBody>
      </p:sp>
      <p:sp>
        <p:nvSpPr>
          <p:cNvPr id="6" name="Shape 195"/>
          <p:cNvSpPr txBox="1">
            <a:spLocks noGrp="1"/>
          </p:cNvSpPr>
          <p:nvPr>
            <p:ph type="title"/>
          </p:nvPr>
        </p:nvSpPr>
        <p:spPr>
          <a:xfrm>
            <a:off x="1679509" y="260648"/>
            <a:ext cx="4208656" cy="2046915"/>
          </a:xfrm>
          <a:prstGeom prst="rect">
            <a:avLst/>
          </a:prstGeom>
        </p:spPr>
        <p:txBody>
          <a:bodyPr vert="horz" lIns="121920" tIns="60960" rIns="121920" bIns="60960" rtlCol="0" anchor="b" anchorCtr="0">
            <a:normAutofit/>
          </a:bodyPr>
          <a:lstStyle/>
          <a:p>
            <a:pPr lvl="0" algn="r">
              <a:lnSpc>
                <a:spcPct val="90000"/>
              </a:lnSpc>
              <a:spcBef>
                <a:spcPct val="0"/>
              </a:spcBef>
              <a:buSzPct val="25000"/>
            </a:pPr>
            <a:r>
              <a:rPr lang="en-US" sz="1467" b="1" dirty="0">
                <a:solidFill>
                  <a:srgbClr val="FFFFFF"/>
                </a:solidFill>
                <a:latin typeface="Calibri" panose="020F0502020204030204" pitchFamily="34" charset="0"/>
                <a:ea typeface="+mj-ea"/>
                <a:cs typeface="Calibri" panose="020F0502020204030204" pitchFamily="34" charset="0"/>
              </a:rPr>
              <a:t>Code Smell</a:t>
            </a:r>
            <a:br>
              <a:rPr lang="en-US" sz="1467" b="1" dirty="0">
                <a:solidFill>
                  <a:srgbClr val="FFFFFF"/>
                </a:solidFill>
                <a:latin typeface="Calibri" panose="020F0502020204030204" pitchFamily="34" charset="0"/>
                <a:ea typeface="+mj-ea"/>
                <a:cs typeface="Calibri" panose="020F0502020204030204" pitchFamily="34" charset="0"/>
              </a:rPr>
            </a:br>
            <a:r>
              <a:rPr lang="en-US" sz="5467" b="1" dirty="0">
                <a:solidFill>
                  <a:srgbClr val="FFFFFF"/>
                </a:solidFill>
                <a:latin typeface="Calibri" panose="020F0502020204030204" pitchFamily="34" charset="0"/>
                <a:ea typeface="+mj-ea"/>
                <a:cs typeface="Calibri" panose="020F0502020204030204" pitchFamily="34" charset="0"/>
              </a:rPr>
              <a:t>Switch Statement</a:t>
            </a:r>
            <a:endParaRPr lang="en-US" sz="5467" dirty="0">
              <a:solidFill>
                <a:srgbClr val="FFFFFF"/>
              </a:solidFill>
              <a:latin typeface="Calibri" panose="020F0502020204030204" pitchFamily="34" charset="0"/>
              <a:ea typeface="+mj-ea"/>
              <a:cs typeface="Calibri" panose="020F0502020204030204" pitchFamily="34" charset="0"/>
            </a:endParaRPr>
          </a:p>
        </p:txBody>
      </p:sp>
      <p:cxnSp>
        <p:nvCxnSpPr>
          <p:cNvPr id="5" name="Straight Connector 4"/>
          <p:cNvCxnSpPr/>
          <p:nvPr/>
        </p:nvCxnSpPr>
        <p:spPr>
          <a:xfrm>
            <a:off x="1103445" y="2276872"/>
            <a:ext cx="4608512"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Shape 195"/>
          <p:cNvSpPr txBox="1">
            <a:spLocks/>
          </p:cNvSpPr>
          <p:nvPr/>
        </p:nvSpPr>
        <p:spPr>
          <a:xfrm>
            <a:off x="239350" y="2996955"/>
            <a:ext cx="5640377" cy="3670569"/>
          </a:xfrm>
          <a:prstGeom prst="rect">
            <a:avLst/>
          </a:prstGeom>
          <a:noFill/>
          <a:ln>
            <a:noFill/>
          </a:ln>
        </p:spPr>
        <p:txBody>
          <a:bodyPr vert="horz" lIns="121920" tIns="60960" rIns="121920" bIns="60960" rtlCol="0" anchor="t"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pPr algn="just">
              <a:lnSpc>
                <a:spcPct val="90000"/>
              </a:lnSpc>
              <a:spcBef>
                <a:spcPct val="0"/>
              </a:spcBef>
              <a:buSzPct val="25000"/>
            </a:pPr>
            <a:r>
              <a:rPr lang="en-US" sz="1800" dirty="0" err="1">
                <a:solidFill>
                  <a:srgbClr val="FFFFFF"/>
                </a:solidFill>
                <a:latin typeface="Calibri" panose="020F0502020204030204" pitchFamily="34" charset="0"/>
                <a:ea typeface="+mj-ea"/>
                <a:cs typeface="Calibri" panose="020F0502020204030204" pitchFamily="34" charset="0"/>
              </a:rPr>
              <a:t>Casi</a:t>
            </a:r>
            <a:r>
              <a:rPr lang="en-US" sz="1800" dirty="0">
                <a:solidFill>
                  <a:srgbClr val="FFFFFF"/>
                </a:solidFill>
                <a:latin typeface="Calibri" panose="020F0502020204030204" pitchFamily="34" charset="0"/>
                <a:ea typeface="+mj-ea"/>
                <a:cs typeface="Calibri" panose="020F0502020204030204" pitchFamily="34" charset="0"/>
              </a:rPr>
              <a:t> </a:t>
            </a:r>
            <a:r>
              <a:rPr lang="en-US" sz="1800" dirty="0" err="1">
                <a:solidFill>
                  <a:srgbClr val="FFFFFF"/>
                </a:solidFill>
                <a:latin typeface="Calibri" panose="020F0502020204030204" pitchFamily="34" charset="0"/>
                <a:ea typeface="+mj-ea"/>
                <a:cs typeface="Calibri" panose="020F0502020204030204" pitchFamily="34" charset="0"/>
              </a:rPr>
              <a:t>todos</a:t>
            </a:r>
            <a:r>
              <a:rPr lang="en-US" sz="1800" dirty="0">
                <a:solidFill>
                  <a:srgbClr val="FFFFFF"/>
                </a:solidFill>
                <a:latin typeface="Calibri" panose="020F0502020204030204" pitchFamily="34" charset="0"/>
                <a:ea typeface="+mj-ea"/>
                <a:cs typeface="Calibri" panose="020F0502020204030204" pitchFamily="34" charset="0"/>
              </a:rPr>
              <a:t> </a:t>
            </a:r>
            <a:r>
              <a:rPr lang="en-US" sz="1800" dirty="0" err="1">
                <a:solidFill>
                  <a:srgbClr val="FFFFFF"/>
                </a:solidFill>
                <a:latin typeface="Calibri" panose="020F0502020204030204" pitchFamily="34" charset="0"/>
                <a:ea typeface="+mj-ea"/>
                <a:cs typeface="Calibri" panose="020F0502020204030204" pitchFamily="34" charset="0"/>
              </a:rPr>
              <a:t>nuestros</a:t>
            </a:r>
            <a:r>
              <a:rPr lang="en-US" sz="1800" dirty="0">
                <a:solidFill>
                  <a:srgbClr val="FFFFFF"/>
                </a:solidFill>
                <a:latin typeface="Calibri" panose="020F0502020204030204" pitchFamily="34" charset="0"/>
                <a:ea typeface="+mj-ea"/>
                <a:cs typeface="Calibri" panose="020F0502020204030204" pitchFamily="34" charset="0"/>
              </a:rPr>
              <a:t> </a:t>
            </a:r>
            <a:r>
              <a:rPr lang="en-US" sz="1800" dirty="0" err="1">
                <a:solidFill>
                  <a:srgbClr val="FFFFFF"/>
                </a:solidFill>
                <a:latin typeface="Calibri" panose="020F0502020204030204" pitchFamily="34" charset="0"/>
                <a:ea typeface="+mj-ea"/>
                <a:cs typeface="Calibri" panose="020F0502020204030204" pitchFamily="34" charset="0"/>
              </a:rPr>
              <a:t>algoritmos</a:t>
            </a:r>
            <a:r>
              <a:rPr lang="en-US" sz="1800" dirty="0">
                <a:solidFill>
                  <a:srgbClr val="FFFFFF"/>
                </a:solidFill>
                <a:latin typeface="Calibri" panose="020F0502020204030204" pitchFamily="34" charset="0"/>
                <a:ea typeface="+mj-ea"/>
                <a:cs typeface="Calibri" panose="020F0502020204030204" pitchFamily="34" charset="0"/>
              </a:rPr>
              <a:t>, </a:t>
            </a:r>
            <a:r>
              <a:rPr lang="en-US" sz="1800" dirty="0" err="1">
                <a:solidFill>
                  <a:srgbClr val="FFFFFF"/>
                </a:solidFill>
                <a:latin typeface="Calibri" panose="020F0502020204030204" pitchFamily="34" charset="0"/>
                <a:ea typeface="+mj-ea"/>
                <a:cs typeface="Calibri" panose="020F0502020204030204" pitchFamily="34" charset="0"/>
              </a:rPr>
              <a:t>tarde</a:t>
            </a:r>
            <a:r>
              <a:rPr lang="en-US" sz="1800" dirty="0">
                <a:solidFill>
                  <a:srgbClr val="FFFFFF"/>
                </a:solidFill>
                <a:latin typeface="Calibri" panose="020F0502020204030204" pitchFamily="34" charset="0"/>
                <a:ea typeface="+mj-ea"/>
                <a:cs typeface="Calibri" panose="020F0502020204030204" pitchFamily="34" charset="0"/>
              </a:rPr>
              <a:t> o </a:t>
            </a:r>
            <a:r>
              <a:rPr lang="en-US" sz="1800" dirty="0" err="1">
                <a:solidFill>
                  <a:srgbClr val="FFFFFF"/>
                </a:solidFill>
                <a:latin typeface="Calibri" panose="020F0502020204030204" pitchFamily="34" charset="0"/>
                <a:ea typeface="+mj-ea"/>
                <a:cs typeface="Calibri" panose="020F0502020204030204" pitchFamily="34" charset="0"/>
              </a:rPr>
              <a:t>temprano</a:t>
            </a:r>
            <a:r>
              <a:rPr lang="en-US" sz="1800" dirty="0">
                <a:solidFill>
                  <a:srgbClr val="FFFFFF"/>
                </a:solidFill>
                <a:latin typeface="Calibri" panose="020F0502020204030204" pitchFamily="34" charset="0"/>
                <a:ea typeface="+mj-ea"/>
                <a:cs typeface="Calibri" panose="020F0502020204030204" pitchFamily="34" charset="0"/>
              </a:rPr>
              <a:t>, van a </a:t>
            </a:r>
            <a:r>
              <a:rPr lang="en-US" sz="1800" dirty="0" err="1">
                <a:solidFill>
                  <a:srgbClr val="FFFFFF"/>
                </a:solidFill>
                <a:latin typeface="Calibri" panose="020F0502020204030204" pitchFamily="34" charset="0"/>
                <a:ea typeface="+mj-ea"/>
                <a:cs typeface="Calibri" panose="020F0502020204030204" pitchFamily="34" charset="0"/>
              </a:rPr>
              <a:t>hacer</a:t>
            </a:r>
            <a:r>
              <a:rPr lang="en-US" sz="1800" dirty="0">
                <a:solidFill>
                  <a:srgbClr val="FFFFFF"/>
                </a:solidFill>
                <a:latin typeface="Calibri" panose="020F0502020204030204" pitchFamily="34" charset="0"/>
                <a:ea typeface="+mj-ea"/>
                <a:cs typeface="Calibri" panose="020F0502020204030204" pitchFamily="34" charset="0"/>
              </a:rPr>
              <a:t> </a:t>
            </a:r>
            <a:r>
              <a:rPr lang="en-US" sz="1800" dirty="0" err="1">
                <a:solidFill>
                  <a:srgbClr val="FFFFFF"/>
                </a:solidFill>
                <a:latin typeface="Calibri" panose="020F0502020204030204" pitchFamily="34" charset="0"/>
                <a:ea typeface="+mj-ea"/>
                <a:cs typeface="Calibri" panose="020F0502020204030204" pitchFamily="34" charset="0"/>
              </a:rPr>
              <a:t>uso</a:t>
            </a:r>
            <a:r>
              <a:rPr lang="en-US" sz="1800" dirty="0">
                <a:solidFill>
                  <a:srgbClr val="FFFFFF"/>
                </a:solidFill>
                <a:latin typeface="Calibri" panose="020F0502020204030204" pitchFamily="34" charset="0"/>
                <a:ea typeface="+mj-ea"/>
                <a:cs typeface="Calibri" panose="020F0502020204030204" pitchFamily="34" charset="0"/>
              </a:rPr>
              <a:t> de </a:t>
            </a:r>
            <a:r>
              <a:rPr lang="en-US" sz="1800" dirty="0" err="1">
                <a:solidFill>
                  <a:srgbClr val="FFFFFF"/>
                </a:solidFill>
                <a:latin typeface="Calibri" panose="020F0502020204030204" pitchFamily="34" charset="0"/>
                <a:ea typeface="+mj-ea"/>
                <a:cs typeface="Calibri" panose="020F0502020204030204" pitchFamily="34" charset="0"/>
              </a:rPr>
              <a:t>operadores</a:t>
            </a:r>
            <a:r>
              <a:rPr lang="en-US" sz="1800" dirty="0">
                <a:solidFill>
                  <a:srgbClr val="FFFFFF"/>
                </a:solidFill>
                <a:latin typeface="Calibri" panose="020F0502020204030204" pitchFamily="34" charset="0"/>
                <a:ea typeface="+mj-ea"/>
                <a:cs typeface="Calibri" panose="020F0502020204030204" pitchFamily="34" charset="0"/>
              </a:rPr>
              <a:t> </a:t>
            </a:r>
            <a:r>
              <a:rPr lang="en-US" sz="1800" dirty="0">
                <a:solidFill>
                  <a:srgbClr val="FFFFFF"/>
                </a:solidFill>
                <a:highlight>
                  <a:srgbClr val="808080"/>
                </a:highlight>
                <a:latin typeface="Calibri" panose="020F0502020204030204" pitchFamily="34" charset="0"/>
                <a:ea typeface="+mj-ea"/>
                <a:cs typeface="Calibri" panose="020F0502020204030204" pitchFamily="34" charset="0"/>
              </a:rPr>
              <a:t>switch / if</a:t>
            </a:r>
            <a:r>
              <a:rPr lang="en-US" sz="1800" dirty="0">
                <a:solidFill>
                  <a:srgbClr val="FFFFFF"/>
                </a:solidFill>
                <a:latin typeface="Calibri" panose="020F0502020204030204" pitchFamily="34" charset="0"/>
                <a:ea typeface="+mj-ea"/>
                <a:cs typeface="Calibri" panose="020F0502020204030204" pitchFamily="34" charset="0"/>
              </a:rPr>
              <a:t>.</a:t>
            </a:r>
          </a:p>
          <a:p>
            <a:pPr algn="just">
              <a:lnSpc>
                <a:spcPct val="90000"/>
              </a:lnSpc>
              <a:spcBef>
                <a:spcPct val="0"/>
              </a:spcBef>
              <a:buSzPct val="25000"/>
            </a:pPr>
            <a:endParaRPr lang="en-US" sz="1800" dirty="0">
              <a:solidFill>
                <a:srgbClr val="FFFFFF"/>
              </a:solidFill>
              <a:latin typeface="Calibri" panose="020F0502020204030204" pitchFamily="34" charset="0"/>
              <a:ea typeface="+mj-ea"/>
              <a:cs typeface="Calibri" panose="020F0502020204030204" pitchFamily="34" charset="0"/>
            </a:endParaRPr>
          </a:p>
          <a:p>
            <a:pPr algn="just">
              <a:lnSpc>
                <a:spcPct val="90000"/>
              </a:lnSpc>
              <a:spcBef>
                <a:spcPct val="0"/>
              </a:spcBef>
              <a:buSzPct val="25000"/>
            </a:pPr>
            <a:r>
              <a:rPr lang="en-US" sz="2400" b="1" u="sng" dirty="0" err="1">
                <a:solidFill>
                  <a:schemeClr val="bg1">
                    <a:lumMod val="8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Problema</a:t>
            </a:r>
            <a:endParaRPr lang="en-US" sz="2400" b="1" u="sng" dirty="0">
              <a:solidFill>
                <a:schemeClr val="bg1">
                  <a:lumMod val="8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pPr algn="just">
              <a:lnSpc>
                <a:spcPct val="90000"/>
              </a:lnSpc>
              <a:spcBef>
                <a:spcPct val="0"/>
              </a:spcBef>
              <a:buSzPct val="25000"/>
            </a:pPr>
            <a:r>
              <a:rPr lang="en-US" sz="1800" dirty="0">
                <a:solidFill>
                  <a:srgbClr val="FFFFFF"/>
                </a:solidFill>
                <a:latin typeface="Calibri" panose="020F0502020204030204" pitchFamily="34" charset="0"/>
                <a:ea typeface="+mj-ea"/>
                <a:cs typeface="Calibri" panose="020F0502020204030204" pitchFamily="34" charset="0"/>
              </a:rPr>
              <a:t>El </a:t>
            </a:r>
            <a:r>
              <a:rPr lang="en-US" sz="1800" dirty="0" err="1">
                <a:solidFill>
                  <a:srgbClr val="FFFFFF"/>
                </a:solidFill>
                <a:latin typeface="Calibri" panose="020F0502020204030204" pitchFamily="34" charset="0"/>
                <a:ea typeface="+mj-ea"/>
                <a:cs typeface="Calibri" panose="020F0502020204030204" pitchFamily="34" charset="0"/>
              </a:rPr>
              <a:t>problema</a:t>
            </a:r>
            <a:r>
              <a:rPr lang="en-US" sz="1800" dirty="0">
                <a:solidFill>
                  <a:srgbClr val="FFFFFF"/>
                </a:solidFill>
                <a:latin typeface="Calibri" panose="020F0502020204030204" pitchFamily="34" charset="0"/>
                <a:ea typeface="+mj-ea"/>
                <a:cs typeface="Calibri" panose="020F0502020204030204" pitchFamily="34" charset="0"/>
              </a:rPr>
              <a:t> que </a:t>
            </a:r>
            <a:r>
              <a:rPr lang="en-US" sz="1800" dirty="0" err="1">
                <a:solidFill>
                  <a:srgbClr val="FFFFFF"/>
                </a:solidFill>
                <a:latin typeface="Calibri" panose="020F0502020204030204" pitchFamily="34" charset="0"/>
                <a:ea typeface="+mj-ea"/>
                <a:cs typeface="Calibri" panose="020F0502020204030204" pitchFamily="34" charset="0"/>
              </a:rPr>
              <a:t>nos</a:t>
            </a:r>
            <a:r>
              <a:rPr lang="en-US" sz="1800" dirty="0">
                <a:solidFill>
                  <a:srgbClr val="FFFFFF"/>
                </a:solidFill>
                <a:latin typeface="Calibri" panose="020F0502020204030204" pitchFamily="34" charset="0"/>
                <a:ea typeface="+mj-ea"/>
                <a:cs typeface="Calibri" panose="020F0502020204030204" pitchFamily="34" charset="0"/>
              </a:rPr>
              <a:t> </a:t>
            </a:r>
            <a:r>
              <a:rPr lang="en-US" sz="1800" dirty="0" err="1">
                <a:solidFill>
                  <a:srgbClr val="FFFFFF"/>
                </a:solidFill>
                <a:latin typeface="Calibri" panose="020F0502020204030204" pitchFamily="34" charset="0"/>
                <a:ea typeface="+mj-ea"/>
                <a:cs typeface="Calibri" panose="020F0502020204030204" pitchFamily="34" charset="0"/>
              </a:rPr>
              <a:t>puede</a:t>
            </a:r>
            <a:r>
              <a:rPr lang="en-US" sz="1800" dirty="0">
                <a:solidFill>
                  <a:srgbClr val="FFFFFF"/>
                </a:solidFill>
                <a:latin typeface="Calibri" panose="020F0502020204030204" pitchFamily="34" charset="0"/>
                <a:ea typeface="+mj-ea"/>
                <a:cs typeface="Calibri" panose="020F0502020204030204" pitchFamily="34" charset="0"/>
              </a:rPr>
              <a:t> </a:t>
            </a:r>
            <a:r>
              <a:rPr lang="en-US" sz="1800" dirty="0" err="1">
                <a:solidFill>
                  <a:srgbClr val="FFFFFF"/>
                </a:solidFill>
                <a:latin typeface="Calibri" panose="020F0502020204030204" pitchFamily="34" charset="0"/>
                <a:ea typeface="+mj-ea"/>
                <a:cs typeface="Calibri" panose="020F0502020204030204" pitchFamily="34" charset="0"/>
              </a:rPr>
              <a:t>traer</a:t>
            </a:r>
            <a:r>
              <a:rPr lang="en-US" sz="1800" dirty="0">
                <a:solidFill>
                  <a:srgbClr val="FFFFFF"/>
                </a:solidFill>
                <a:latin typeface="Calibri" panose="020F0502020204030204" pitchFamily="34" charset="0"/>
                <a:ea typeface="+mj-ea"/>
                <a:cs typeface="Calibri" panose="020F0502020204030204" pitchFamily="34" charset="0"/>
              </a:rPr>
              <a:t> </a:t>
            </a:r>
            <a:r>
              <a:rPr lang="en-US" sz="1800" dirty="0" err="1">
                <a:solidFill>
                  <a:srgbClr val="FFFFFF"/>
                </a:solidFill>
                <a:latin typeface="Calibri" panose="020F0502020204030204" pitchFamily="34" charset="0"/>
                <a:ea typeface="+mj-ea"/>
                <a:cs typeface="Calibri" panose="020F0502020204030204" pitchFamily="34" charset="0"/>
              </a:rPr>
              <a:t>este</a:t>
            </a:r>
            <a:r>
              <a:rPr lang="en-US" sz="1800" dirty="0">
                <a:solidFill>
                  <a:srgbClr val="FFFFFF"/>
                </a:solidFill>
                <a:latin typeface="Calibri" panose="020F0502020204030204" pitchFamily="34" charset="0"/>
                <a:ea typeface="+mj-ea"/>
                <a:cs typeface="Calibri" panose="020F0502020204030204" pitchFamily="34" charset="0"/>
              </a:rPr>
              <a:t> </a:t>
            </a:r>
            <a:r>
              <a:rPr lang="en-US" sz="1800" dirty="0" err="1">
                <a:solidFill>
                  <a:srgbClr val="FFFFFF"/>
                </a:solidFill>
                <a:latin typeface="Calibri" panose="020F0502020204030204" pitchFamily="34" charset="0"/>
                <a:ea typeface="+mj-ea"/>
                <a:cs typeface="Calibri" panose="020F0502020204030204" pitchFamily="34" charset="0"/>
              </a:rPr>
              <a:t>operador</a:t>
            </a:r>
            <a:r>
              <a:rPr lang="en-US" sz="1800" dirty="0">
                <a:solidFill>
                  <a:srgbClr val="FFFFFF"/>
                </a:solidFill>
                <a:latin typeface="Calibri" panose="020F0502020204030204" pitchFamily="34" charset="0"/>
                <a:ea typeface="+mj-ea"/>
                <a:cs typeface="Calibri" panose="020F0502020204030204" pitchFamily="34" charset="0"/>
              </a:rPr>
              <a:t> es doble:</a:t>
            </a:r>
          </a:p>
          <a:p>
            <a:pPr algn="just">
              <a:lnSpc>
                <a:spcPct val="90000"/>
              </a:lnSpc>
              <a:spcBef>
                <a:spcPct val="0"/>
              </a:spcBef>
              <a:buSzPct val="25000"/>
            </a:pPr>
            <a:endParaRPr lang="en-US" sz="1800" dirty="0">
              <a:solidFill>
                <a:srgbClr val="FFFFFF"/>
              </a:solidFill>
              <a:latin typeface="Calibri" panose="020F0502020204030204" pitchFamily="34" charset="0"/>
              <a:ea typeface="+mj-ea"/>
              <a:cs typeface="Calibri" panose="020F0502020204030204" pitchFamily="34" charset="0"/>
            </a:endParaRPr>
          </a:p>
          <a:p>
            <a:pPr marL="285750" indent="-285750" algn="just">
              <a:lnSpc>
                <a:spcPct val="90000"/>
              </a:lnSpc>
              <a:spcBef>
                <a:spcPct val="0"/>
              </a:spcBef>
              <a:buClr>
                <a:schemeClr val="bg1"/>
              </a:buClr>
              <a:buSzPct val="100000"/>
              <a:buFont typeface="Arial" panose="020B0604020202020204" pitchFamily="34" charset="0"/>
              <a:buChar char="•"/>
            </a:pPr>
            <a:r>
              <a:rPr lang="en-US" sz="1800" dirty="0" err="1">
                <a:solidFill>
                  <a:srgbClr val="FFFFFF"/>
                </a:solidFill>
                <a:latin typeface="Calibri" panose="020F0502020204030204" pitchFamily="34" charset="0"/>
                <a:cs typeface="Calibri" panose="020F0502020204030204" pitchFamily="34" charset="0"/>
              </a:rPr>
              <a:t>D</a:t>
            </a:r>
            <a:r>
              <a:rPr lang="en-US" sz="1800" dirty="0" err="1">
                <a:solidFill>
                  <a:srgbClr val="FFFFFF"/>
                </a:solidFill>
                <a:latin typeface="Calibri" panose="020F0502020204030204" pitchFamily="34" charset="0"/>
                <a:ea typeface="+mj-ea"/>
                <a:cs typeface="Calibri" panose="020F0502020204030204" pitchFamily="34" charset="0"/>
              </a:rPr>
              <a:t>ificulta</a:t>
            </a:r>
            <a:r>
              <a:rPr lang="en-US" sz="1800" dirty="0">
                <a:solidFill>
                  <a:srgbClr val="FFFFFF"/>
                </a:solidFill>
                <a:latin typeface="Calibri" panose="020F0502020204030204" pitchFamily="34" charset="0"/>
                <a:ea typeface="+mj-ea"/>
                <a:cs typeface="Calibri" panose="020F0502020204030204" pitchFamily="34" charset="0"/>
              </a:rPr>
              <a:t> la </a:t>
            </a:r>
            <a:r>
              <a:rPr lang="en-US" sz="1800" dirty="0" err="1">
                <a:solidFill>
                  <a:srgbClr val="FFFFFF"/>
                </a:solidFill>
                <a:latin typeface="Calibri" panose="020F0502020204030204" pitchFamily="34" charset="0"/>
                <a:ea typeface="+mj-ea"/>
                <a:cs typeface="Calibri" panose="020F0502020204030204" pitchFamily="34" charset="0"/>
              </a:rPr>
              <a:t>lectura</a:t>
            </a:r>
            <a:r>
              <a:rPr lang="en-US" sz="1800" dirty="0">
                <a:solidFill>
                  <a:srgbClr val="FFFFFF"/>
                </a:solidFill>
                <a:latin typeface="Calibri" panose="020F0502020204030204" pitchFamily="34" charset="0"/>
                <a:ea typeface="+mj-ea"/>
                <a:cs typeface="Calibri" panose="020F0502020204030204" pitchFamily="34" charset="0"/>
              </a:rPr>
              <a:t> del </a:t>
            </a:r>
            <a:r>
              <a:rPr lang="en-US" sz="1800" dirty="0" err="1">
                <a:solidFill>
                  <a:srgbClr val="FFFFFF"/>
                </a:solidFill>
                <a:latin typeface="Calibri" panose="020F0502020204030204" pitchFamily="34" charset="0"/>
                <a:ea typeface="+mj-ea"/>
                <a:cs typeface="Calibri" panose="020F0502020204030204" pitchFamily="34" charset="0"/>
              </a:rPr>
              <a:t>código</a:t>
            </a:r>
            <a:r>
              <a:rPr lang="en-US" sz="1800" dirty="0">
                <a:solidFill>
                  <a:srgbClr val="FFFFFF"/>
                </a:solidFill>
                <a:latin typeface="Calibri" panose="020F0502020204030204" pitchFamily="34" charset="0"/>
                <a:ea typeface="+mj-ea"/>
                <a:cs typeface="Calibri" panose="020F0502020204030204" pitchFamily="34" charset="0"/>
              </a:rPr>
              <a:t> </a:t>
            </a:r>
            <a:r>
              <a:rPr lang="en-US" sz="1800" dirty="0" err="1">
                <a:solidFill>
                  <a:srgbClr val="FFFFFF"/>
                </a:solidFill>
                <a:latin typeface="Calibri" panose="020F0502020204030204" pitchFamily="34" charset="0"/>
                <a:ea typeface="+mj-ea"/>
                <a:cs typeface="Calibri" panose="020F0502020204030204" pitchFamily="34" charset="0"/>
              </a:rPr>
              <a:t>ya</a:t>
            </a:r>
            <a:r>
              <a:rPr lang="en-US" sz="1800" dirty="0">
                <a:solidFill>
                  <a:srgbClr val="FFFFFF"/>
                </a:solidFill>
                <a:latin typeface="Calibri" panose="020F0502020204030204" pitchFamily="34" charset="0"/>
                <a:ea typeface="+mj-ea"/>
                <a:cs typeface="Calibri" panose="020F0502020204030204" pitchFamily="34" charset="0"/>
              </a:rPr>
              <a:t> que </a:t>
            </a:r>
            <a:r>
              <a:rPr lang="en-US" sz="1800" dirty="0" err="1">
                <a:solidFill>
                  <a:srgbClr val="FFFFFF"/>
                </a:solidFill>
                <a:latin typeface="Calibri" panose="020F0502020204030204" pitchFamily="34" charset="0"/>
                <a:ea typeface="+mj-ea"/>
                <a:cs typeface="Calibri" panose="020F0502020204030204" pitchFamily="34" charset="0"/>
              </a:rPr>
              <a:t>obliga</a:t>
            </a:r>
            <a:r>
              <a:rPr lang="en-US" sz="1800" dirty="0">
                <a:solidFill>
                  <a:srgbClr val="FFFFFF"/>
                </a:solidFill>
                <a:latin typeface="Calibri" panose="020F0502020204030204" pitchFamily="34" charset="0"/>
                <a:ea typeface="+mj-ea"/>
                <a:cs typeface="Calibri" panose="020F0502020204030204" pitchFamily="34" charset="0"/>
              </a:rPr>
              <a:t> al </a:t>
            </a:r>
            <a:r>
              <a:rPr lang="en-US" sz="1800" dirty="0" err="1">
                <a:solidFill>
                  <a:srgbClr val="FFFFFF"/>
                </a:solidFill>
                <a:latin typeface="Calibri" panose="020F0502020204030204" pitchFamily="34" charset="0"/>
                <a:ea typeface="+mj-ea"/>
                <a:cs typeface="Calibri" panose="020F0502020204030204" pitchFamily="34" charset="0"/>
              </a:rPr>
              <a:t>desarrollador</a:t>
            </a:r>
            <a:r>
              <a:rPr lang="en-US" sz="1800" dirty="0">
                <a:solidFill>
                  <a:srgbClr val="FFFFFF"/>
                </a:solidFill>
                <a:latin typeface="Calibri" panose="020F0502020204030204" pitchFamily="34" charset="0"/>
                <a:ea typeface="+mj-ea"/>
                <a:cs typeface="Calibri" panose="020F0502020204030204" pitchFamily="34" charset="0"/>
              </a:rPr>
              <a:t> a </a:t>
            </a:r>
            <a:r>
              <a:rPr lang="en-US" sz="1800" dirty="0" err="1">
                <a:solidFill>
                  <a:srgbClr val="FFFFFF"/>
                </a:solidFill>
                <a:latin typeface="Calibri" panose="020F0502020204030204" pitchFamily="34" charset="0"/>
                <a:ea typeface="+mj-ea"/>
                <a:cs typeface="Calibri" panose="020F0502020204030204" pitchFamily="34" charset="0"/>
              </a:rPr>
              <a:t>memorizar</a:t>
            </a:r>
            <a:r>
              <a:rPr lang="en-US" sz="1800" dirty="0">
                <a:solidFill>
                  <a:srgbClr val="FFFFFF"/>
                </a:solidFill>
                <a:latin typeface="Calibri" panose="020F0502020204030204" pitchFamily="34" charset="0"/>
                <a:ea typeface="+mj-ea"/>
                <a:cs typeface="Calibri" panose="020F0502020204030204" pitchFamily="34" charset="0"/>
              </a:rPr>
              <a:t> el stack de las </a:t>
            </a:r>
            <a:r>
              <a:rPr lang="en-US" sz="1800" dirty="0" err="1">
                <a:solidFill>
                  <a:srgbClr val="FFFFFF"/>
                </a:solidFill>
                <a:latin typeface="Calibri" panose="020F0502020204030204" pitchFamily="34" charset="0"/>
                <a:ea typeface="+mj-ea"/>
                <a:cs typeface="Calibri" panose="020F0502020204030204" pitchFamily="34" charset="0"/>
              </a:rPr>
              <a:t>clausulas</a:t>
            </a:r>
            <a:r>
              <a:rPr lang="en-US" sz="1800" dirty="0">
                <a:solidFill>
                  <a:srgbClr val="FFFFFF"/>
                </a:solidFill>
                <a:latin typeface="Calibri" panose="020F0502020204030204" pitchFamily="34" charset="0"/>
                <a:ea typeface="+mj-ea"/>
                <a:cs typeface="Calibri" panose="020F0502020204030204" pitchFamily="34" charset="0"/>
              </a:rPr>
              <a:t> </a:t>
            </a:r>
            <a:r>
              <a:rPr lang="en-US" sz="1800" dirty="0" err="1">
                <a:solidFill>
                  <a:srgbClr val="FFFFFF"/>
                </a:solidFill>
                <a:latin typeface="Calibri" panose="020F0502020204030204" pitchFamily="34" charset="0"/>
                <a:ea typeface="+mj-ea"/>
                <a:cs typeface="Calibri" panose="020F0502020204030204" pitchFamily="34" charset="0"/>
              </a:rPr>
              <a:t>anteriores</a:t>
            </a:r>
            <a:r>
              <a:rPr lang="en-US" sz="1800" dirty="0">
                <a:solidFill>
                  <a:srgbClr val="FFFFFF"/>
                </a:solidFill>
                <a:latin typeface="Calibri" panose="020F0502020204030204" pitchFamily="34" charset="0"/>
                <a:ea typeface="+mj-ea"/>
                <a:cs typeface="Calibri" panose="020F0502020204030204" pitchFamily="34" charset="0"/>
              </a:rPr>
              <a:t>.</a:t>
            </a:r>
          </a:p>
          <a:p>
            <a:pPr marL="285750" indent="-285750" algn="just">
              <a:lnSpc>
                <a:spcPct val="90000"/>
              </a:lnSpc>
              <a:spcBef>
                <a:spcPct val="0"/>
              </a:spcBef>
              <a:buClr>
                <a:schemeClr val="bg1"/>
              </a:buClr>
              <a:buSzPct val="100000"/>
              <a:buFont typeface="Arial" panose="020B0604020202020204" pitchFamily="34" charset="0"/>
              <a:buChar char="•"/>
            </a:pPr>
            <a:r>
              <a:rPr lang="en-US" sz="1800" dirty="0" err="1">
                <a:solidFill>
                  <a:srgbClr val="FFFFFF"/>
                </a:solidFill>
                <a:latin typeface="Calibri" panose="020F0502020204030204" pitchFamily="34" charset="0"/>
                <a:ea typeface="+mj-ea"/>
                <a:cs typeface="Calibri" panose="020F0502020204030204" pitchFamily="34" charset="0"/>
              </a:rPr>
              <a:t>Suele</a:t>
            </a:r>
            <a:r>
              <a:rPr lang="en-US" sz="1800" dirty="0">
                <a:solidFill>
                  <a:srgbClr val="FFFFFF"/>
                </a:solidFill>
                <a:latin typeface="Calibri" panose="020F0502020204030204" pitchFamily="34" charset="0"/>
                <a:ea typeface="+mj-ea"/>
                <a:cs typeface="Calibri" panose="020F0502020204030204" pitchFamily="34" charset="0"/>
              </a:rPr>
              <a:t> ser </a:t>
            </a:r>
            <a:r>
              <a:rPr lang="en-US" sz="1800" dirty="0" err="1">
                <a:solidFill>
                  <a:srgbClr val="FFFFFF"/>
                </a:solidFill>
                <a:latin typeface="Calibri" panose="020F0502020204030204" pitchFamily="34" charset="0"/>
                <a:ea typeface="+mj-ea"/>
                <a:cs typeface="Calibri" panose="020F0502020204030204" pitchFamily="34" charset="0"/>
              </a:rPr>
              <a:t>frecuente</a:t>
            </a:r>
            <a:r>
              <a:rPr lang="en-US" sz="1800" dirty="0">
                <a:solidFill>
                  <a:srgbClr val="FFFFFF"/>
                </a:solidFill>
                <a:latin typeface="Calibri" panose="020F0502020204030204" pitchFamily="34" charset="0"/>
                <a:ea typeface="+mj-ea"/>
                <a:cs typeface="Calibri" panose="020F0502020204030204" pitchFamily="34" charset="0"/>
              </a:rPr>
              <a:t> que </a:t>
            </a:r>
            <a:r>
              <a:rPr lang="en-US" sz="1800" dirty="0" err="1">
                <a:solidFill>
                  <a:srgbClr val="FFFFFF"/>
                </a:solidFill>
                <a:latin typeface="Calibri" panose="020F0502020204030204" pitchFamily="34" charset="0"/>
                <a:ea typeface="+mj-ea"/>
                <a:cs typeface="Calibri" panose="020F0502020204030204" pitchFamily="34" charset="0"/>
              </a:rPr>
              <a:t>si</a:t>
            </a:r>
            <a:r>
              <a:rPr lang="en-US" sz="1800" dirty="0">
                <a:solidFill>
                  <a:srgbClr val="FFFFFF"/>
                </a:solidFill>
                <a:latin typeface="Calibri" panose="020F0502020204030204" pitchFamily="34" charset="0"/>
                <a:ea typeface="+mj-ea"/>
                <a:cs typeface="Calibri" panose="020F0502020204030204" pitchFamily="34" charset="0"/>
              </a:rPr>
              <a:t> </a:t>
            </a:r>
            <a:r>
              <a:rPr lang="en-US" sz="1800" dirty="0" err="1">
                <a:solidFill>
                  <a:srgbClr val="FFFFFF"/>
                </a:solidFill>
                <a:latin typeface="Calibri" panose="020F0502020204030204" pitchFamily="34" charset="0"/>
                <a:ea typeface="+mj-ea"/>
                <a:cs typeface="Calibri" panose="020F0502020204030204" pitchFamily="34" charset="0"/>
              </a:rPr>
              <a:t>tenemos</a:t>
            </a:r>
            <a:r>
              <a:rPr lang="en-US" sz="1800" dirty="0">
                <a:solidFill>
                  <a:srgbClr val="FFFFFF"/>
                </a:solidFill>
                <a:latin typeface="Calibri" panose="020F0502020204030204" pitchFamily="34" charset="0"/>
                <a:ea typeface="+mj-ea"/>
                <a:cs typeface="Calibri" panose="020F0502020204030204" pitchFamily="34" charset="0"/>
              </a:rPr>
              <a:t> un </a:t>
            </a:r>
            <a:r>
              <a:rPr lang="en-US" sz="1800" dirty="0" err="1">
                <a:solidFill>
                  <a:srgbClr val="FFFFFF"/>
                </a:solidFill>
                <a:latin typeface="Calibri" panose="020F0502020204030204" pitchFamily="34" charset="0"/>
                <a:ea typeface="+mj-ea"/>
                <a:cs typeface="Calibri" panose="020F0502020204030204" pitchFamily="34" charset="0"/>
              </a:rPr>
              <a:t>operador</a:t>
            </a:r>
            <a:r>
              <a:rPr lang="en-US" sz="1800" dirty="0">
                <a:solidFill>
                  <a:srgbClr val="FFFFFF"/>
                </a:solidFill>
                <a:latin typeface="Calibri" panose="020F0502020204030204" pitchFamily="34" charset="0"/>
                <a:ea typeface="+mj-ea"/>
                <a:cs typeface="Calibri" panose="020F0502020204030204" pitchFamily="34" charset="0"/>
              </a:rPr>
              <a:t> </a:t>
            </a:r>
            <a:r>
              <a:rPr lang="en-US" sz="1800" dirty="0">
                <a:solidFill>
                  <a:srgbClr val="FFFFFF"/>
                </a:solidFill>
                <a:highlight>
                  <a:srgbClr val="808080"/>
                </a:highlight>
                <a:latin typeface="Calibri" panose="020F0502020204030204" pitchFamily="34" charset="0"/>
                <a:cs typeface="Calibri" panose="020F0502020204030204" pitchFamily="34" charset="0"/>
              </a:rPr>
              <a:t>switch, </a:t>
            </a:r>
            <a:r>
              <a:rPr lang="en-US" sz="1800" dirty="0">
                <a:solidFill>
                  <a:srgbClr val="FFFFFF"/>
                </a:solidFill>
                <a:latin typeface="Calibri" panose="020F0502020204030204" pitchFamily="34" charset="0"/>
                <a:cs typeface="Calibri" panose="020F0502020204030204" pitchFamily="34" charset="0"/>
              </a:rPr>
              <a:t>ese </a:t>
            </a:r>
            <a:r>
              <a:rPr lang="en-US" sz="1800" dirty="0" err="1">
                <a:solidFill>
                  <a:srgbClr val="FFFFFF"/>
                </a:solidFill>
                <a:latin typeface="Calibri" panose="020F0502020204030204" pitchFamily="34" charset="0"/>
                <a:cs typeface="Calibri" panose="020F0502020204030204" pitchFamily="34" charset="0"/>
              </a:rPr>
              <a:t>operador</a:t>
            </a:r>
            <a:r>
              <a:rPr lang="en-US" sz="1800" dirty="0">
                <a:solidFill>
                  <a:srgbClr val="FFFFFF"/>
                </a:solidFill>
                <a:latin typeface="Calibri" panose="020F0502020204030204" pitchFamily="34" charset="0"/>
                <a:cs typeface="Calibri" panose="020F0502020204030204" pitchFamily="34" charset="0"/>
              </a:rPr>
              <a:t> </a:t>
            </a:r>
            <a:r>
              <a:rPr lang="en-US" sz="1800" dirty="0" err="1">
                <a:solidFill>
                  <a:srgbClr val="FFFFFF"/>
                </a:solidFill>
                <a:latin typeface="Calibri" panose="020F0502020204030204" pitchFamily="34" charset="0"/>
                <a:cs typeface="Calibri" panose="020F0502020204030204" pitchFamily="34" charset="0"/>
              </a:rPr>
              <a:t>esté</a:t>
            </a:r>
            <a:r>
              <a:rPr lang="en-US" sz="1800" dirty="0">
                <a:solidFill>
                  <a:srgbClr val="FFFFFF"/>
                </a:solidFill>
                <a:latin typeface="Calibri" panose="020F0502020204030204" pitchFamily="34" charset="0"/>
                <a:cs typeface="Calibri" panose="020F0502020204030204" pitchFamily="34" charset="0"/>
              </a:rPr>
              <a:t> </a:t>
            </a:r>
            <a:r>
              <a:rPr lang="en-US" sz="1800" dirty="0" err="1">
                <a:solidFill>
                  <a:srgbClr val="FFFFFF"/>
                </a:solidFill>
                <a:latin typeface="Calibri" panose="020F0502020204030204" pitchFamily="34" charset="0"/>
                <a:cs typeface="Calibri" panose="020F0502020204030204" pitchFamily="34" charset="0"/>
              </a:rPr>
              <a:t>repartido</a:t>
            </a:r>
            <a:r>
              <a:rPr lang="en-US" sz="1800" dirty="0">
                <a:solidFill>
                  <a:srgbClr val="FFFFFF"/>
                </a:solidFill>
                <a:latin typeface="Calibri" panose="020F0502020204030204" pitchFamily="34" charset="0"/>
                <a:cs typeface="Calibri" panose="020F0502020204030204" pitchFamily="34" charset="0"/>
              </a:rPr>
              <a:t> en </a:t>
            </a:r>
            <a:r>
              <a:rPr lang="en-US" sz="1800" dirty="0" err="1">
                <a:solidFill>
                  <a:srgbClr val="FFFFFF"/>
                </a:solidFill>
                <a:latin typeface="Calibri" panose="020F0502020204030204" pitchFamily="34" charset="0"/>
                <a:cs typeface="Calibri" panose="020F0502020204030204" pitchFamily="34" charset="0"/>
              </a:rPr>
              <a:t>más</a:t>
            </a:r>
            <a:r>
              <a:rPr lang="en-US" sz="1800" dirty="0">
                <a:solidFill>
                  <a:srgbClr val="FFFFFF"/>
                </a:solidFill>
                <a:latin typeface="Calibri" panose="020F0502020204030204" pitchFamily="34" charset="0"/>
                <a:cs typeface="Calibri" panose="020F0502020204030204" pitchFamily="34" charset="0"/>
              </a:rPr>
              <a:t> sitios del </a:t>
            </a:r>
            <a:r>
              <a:rPr lang="en-US" sz="1800" dirty="0" err="1">
                <a:solidFill>
                  <a:srgbClr val="FFFFFF"/>
                </a:solidFill>
                <a:latin typeface="Calibri" panose="020F0502020204030204" pitchFamily="34" charset="0"/>
                <a:cs typeface="Calibri" panose="020F0502020204030204" pitchFamily="34" charset="0"/>
              </a:rPr>
              <a:t>código</a:t>
            </a:r>
            <a:r>
              <a:rPr lang="en-US" sz="1800" dirty="0">
                <a:solidFill>
                  <a:srgbClr val="FFFFFF"/>
                </a:solidFill>
                <a:latin typeface="Calibri" panose="020F0502020204030204" pitchFamily="34" charset="0"/>
                <a:cs typeface="Calibri" panose="020F0502020204030204" pitchFamily="34" charset="0"/>
              </a:rPr>
              <a:t> </a:t>
            </a:r>
            <a:r>
              <a:rPr lang="en-US" sz="1800" dirty="0">
                <a:solidFill>
                  <a:srgbClr val="FFFFFF"/>
                </a:solidFill>
                <a:latin typeface="Calibri" panose="020F0502020204030204" pitchFamily="34" charset="0"/>
                <a:ea typeface="+mj-ea"/>
                <a:cs typeface="Calibri" panose="020F0502020204030204" pitchFamily="34" charset="0"/>
              </a:rPr>
              <a:t>y por tanto, a la hora de </a:t>
            </a:r>
            <a:r>
              <a:rPr lang="en-US" sz="1800" dirty="0" err="1">
                <a:solidFill>
                  <a:srgbClr val="FFFFFF"/>
                </a:solidFill>
                <a:latin typeface="Calibri" panose="020F0502020204030204" pitchFamily="34" charset="0"/>
                <a:ea typeface="+mj-ea"/>
                <a:cs typeface="Calibri" panose="020F0502020204030204" pitchFamily="34" charset="0"/>
              </a:rPr>
              <a:t>modificar</a:t>
            </a:r>
            <a:r>
              <a:rPr lang="en-US" sz="1800" dirty="0">
                <a:solidFill>
                  <a:srgbClr val="FFFFFF"/>
                </a:solidFill>
                <a:latin typeface="Calibri" panose="020F0502020204030204" pitchFamily="34" charset="0"/>
                <a:ea typeface="+mj-ea"/>
                <a:cs typeface="Calibri" panose="020F0502020204030204" pitchFamily="34" charset="0"/>
              </a:rPr>
              <a:t> una </a:t>
            </a:r>
            <a:r>
              <a:rPr lang="en-US" sz="1800" dirty="0" err="1">
                <a:solidFill>
                  <a:srgbClr val="FFFFFF"/>
                </a:solidFill>
                <a:latin typeface="Calibri" panose="020F0502020204030204" pitchFamily="34" charset="0"/>
                <a:ea typeface="+mj-ea"/>
                <a:cs typeface="Calibri" panose="020F0502020204030204" pitchFamily="34" charset="0"/>
              </a:rPr>
              <a:t>condición</a:t>
            </a:r>
            <a:r>
              <a:rPr lang="en-US" sz="1800" dirty="0">
                <a:solidFill>
                  <a:srgbClr val="FFFFFF"/>
                </a:solidFill>
                <a:latin typeface="Calibri" panose="020F0502020204030204" pitchFamily="34" charset="0"/>
                <a:ea typeface="+mj-ea"/>
                <a:cs typeface="Calibri" panose="020F0502020204030204" pitchFamily="34" charset="0"/>
              </a:rPr>
              <a:t>, </a:t>
            </a:r>
            <a:r>
              <a:rPr lang="en-US" sz="1800" dirty="0" err="1">
                <a:solidFill>
                  <a:srgbClr val="FFFFFF"/>
                </a:solidFill>
                <a:latin typeface="Calibri" panose="020F0502020204030204" pitchFamily="34" charset="0"/>
                <a:ea typeface="+mj-ea"/>
                <a:cs typeface="Calibri" panose="020F0502020204030204" pitchFamily="34" charset="0"/>
              </a:rPr>
              <a:t>deberemos</a:t>
            </a:r>
            <a:r>
              <a:rPr lang="en-US" sz="1800" dirty="0">
                <a:solidFill>
                  <a:srgbClr val="FFFFFF"/>
                </a:solidFill>
                <a:latin typeface="Calibri" panose="020F0502020204030204" pitchFamily="34" charset="0"/>
                <a:ea typeface="+mj-ea"/>
                <a:cs typeface="Calibri" panose="020F0502020204030204" pitchFamily="34" charset="0"/>
              </a:rPr>
              <a:t> </a:t>
            </a:r>
            <a:r>
              <a:rPr lang="en-US" sz="1800" dirty="0" err="1">
                <a:solidFill>
                  <a:srgbClr val="FFFFFF"/>
                </a:solidFill>
                <a:latin typeface="Calibri" panose="020F0502020204030204" pitchFamily="34" charset="0"/>
                <a:ea typeface="+mj-ea"/>
                <a:cs typeface="Calibri" panose="020F0502020204030204" pitchFamily="34" charset="0"/>
              </a:rPr>
              <a:t>acordarnos</a:t>
            </a:r>
            <a:r>
              <a:rPr lang="en-US" sz="1800" dirty="0">
                <a:solidFill>
                  <a:srgbClr val="FFFFFF"/>
                </a:solidFill>
                <a:latin typeface="Calibri" panose="020F0502020204030204" pitchFamily="34" charset="0"/>
                <a:ea typeface="+mj-ea"/>
                <a:cs typeface="Calibri" panose="020F0502020204030204" pitchFamily="34" charset="0"/>
              </a:rPr>
              <a:t> de </a:t>
            </a:r>
            <a:r>
              <a:rPr lang="en-US" sz="1800" dirty="0" err="1">
                <a:solidFill>
                  <a:srgbClr val="FFFFFF"/>
                </a:solidFill>
                <a:latin typeface="Calibri" panose="020F0502020204030204" pitchFamily="34" charset="0"/>
                <a:ea typeface="+mj-ea"/>
                <a:cs typeface="Calibri" panose="020F0502020204030204" pitchFamily="34" charset="0"/>
              </a:rPr>
              <a:t>modificarlo</a:t>
            </a:r>
            <a:r>
              <a:rPr lang="en-US" sz="1800" dirty="0">
                <a:solidFill>
                  <a:srgbClr val="FFFFFF"/>
                </a:solidFill>
                <a:latin typeface="Calibri" panose="020F0502020204030204" pitchFamily="34" charset="0"/>
                <a:ea typeface="+mj-ea"/>
                <a:cs typeface="Calibri" panose="020F0502020204030204" pitchFamily="34" charset="0"/>
              </a:rPr>
              <a:t> </a:t>
            </a:r>
            <a:r>
              <a:rPr lang="en-US" sz="1800" dirty="0" err="1">
                <a:solidFill>
                  <a:srgbClr val="FFFFFF"/>
                </a:solidFill>
                <a:latin typeface="Calibri" panose="020F0502020204030204" pitchFamily="34" charset="0"/>
                <a:ea typeface="+mj-ea"/>
                <a:cs typeface="Calibri" panose="020F0502020204030204" pitchFamily="34" charset="0"/>
              </a:rPr>
              <a:t>varias</a:t>
            </a:r>
            <a:r>
              <a:rPr lang="en-US" sz="1800" dirty="0">
                <a:solidFill>
                  <a:srgbClr val="FFFFFF"/>
                </a:solidFill>
                <a:latin typeface="Calibri" panose="020F0502020204030204" pitchFamily="34" charset="0"/>
                <a:ea typeface="+mj-ea"/>
                <a:cs typeface="Calibri" panose="020F0502020204030204" pitchFamily="34" charset="0"/>
              </a:rPr>
              <a:t> </a:t>
            </a:r>
            <a:r>
              <a:rPr lang="en-US" sz="1800" dirty="0" err="1">
                <a:solidFill>
                  <a:srgbClr val="FFFFFF"/>
                </a:solidFill>
                <a:latin typeface="Calibri" panose="020F0502020204030204" pitchFamily="34" charset="0"/>
                <a:ea typeface="+mj-ea"/>
                <a:cs typeface="Calibri" panose="020F0502020204030204" pitchFamily="34" charset="0"/>
              </a:rPr>
              <a:t>veces</a:t>
            </a:r>
            <a:r>
              <a:rPr lang="en-US" sz="1800" dirty="0">
                <a:solidFill>
                  <a:srgbClr val="FFFFFF"/>
                </a:solidFill>
                <a:latin typeface="Calibri" panose="020F0502020204030204" pitchFamily="34" charset="0"/>
                <a:ea typeface="+mj-ea"/>
                <a:cs typeface="Calibri" panose="020F0502020204030204" pitchFamily="34" charset="0"/>
              </a:rPr>
              <a:t>.</a:t>
            </a:r>
          </a:p>
        </p:txBody>
      </p:sp>
      <p:pic>
        <p:nvPicPr>
          <p:cNvPr id="8" name="Picture 2" descr="https://refactoring.guru/images/refactoring/content/smells/switch-statements-01.png">
            <a:extLst>
              <a:ext uri="{FF2B5EF4-FFF2-40B4-BE49-F238E27FC236}">
                <a16:creationId xmlns:a16="http://schemas.microsoft.com/office/drawing/2014/main" id="{55AC1CAC-FCF7-465D-A102-9658AD3A95E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6431171" y="1772817"/>
            <a:ext cx="5510792" cy="330647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406C18F2-9EB7-44F3-B553-8124504A4587}"/>
              </a:ext>
            </a:extLst>
          </p:cNvPr>
          <p:cNvSpPr/>
          <p:nvPr/>
        </p:nvSpPr>
        <p:spPr>
          <a:xfrm>
            <a:off x="8040216" y="6407750"/>
            <a:ext cx="3993401" cy="261610"/>
          </a:xfrm>
          <a:prstGeom prst="rect">
            <a:avLst/>
          </a:prstGeom>
        </p:spPr>
        <p:txBody>
          <a:bodyPr wrap="none">
            <a:spAutoFit/>
          </a:bodyPr>
          <a:lstStyle/>
          <a:p>
            <a:r>
              <a:rPr lang="es-ES_tradnl" sz="1100" u="sng" dirty="0">
                <a:solidFill>
                  <a:srgbClr val="FF0000"/>
                </a:solidFill>
              </a:rPr>
              <a:t>https://refactoring.guru/es/smells/switch-statements</a:t>
            </a:r>
          </a:p>
        </p:txBody>
      </p:sp>
    </p:spTree>
    <p:extLst>
      <p:ext uri="{BB962C8B-B14F-4D97-AF65-F5344CB8AC3E}">
        <p14:creationId xmlns:p14="http://schemas.microsoft.com/office/powerpoint/2010/main" val="35698740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Shape 195"/>
          <p:cNvSpPr txBox="1">
            <a:spLocks noGrp="1"/>
          </p:cNvSpPr>
          <p:nvPr>
            <p:ph type="title"/>
          </p:nvPr>
        </p:nvSpPr>
        <p:spPr>
          <a:xfrm>
            <a:off x="609600" y="274635"/>
            <a:ext cx="10972800" cy="686800"/>
          </a:xfrm>
          <a:prstGeom prst="rect">
            <a:avLst/>
          </a:prstGeom>
          <a:noFill/>
          <a:ln>
            <a:noFill/>
          </a:ln>
        </p:spPr>
        <p:txBody>
          <a:bodyPr vert="horz" lIns="121900" tIns="60933" rIns="121900" bIns="60933" rtlCol="0" anchor="ctr" anchorCtr="0">
            <a:noAutofit/>
          </a:bodyPr>
          <a:lstStyle/>
          <a:p>
            <a:pPr lvl="0" algn="l">
              <a:buSzPct val="25000"/>
            </a:pPr>
            <a:r>
              <a:rPr lang="es-ES_tradnl" sz="4267" b="1" dirty="0" err="1">
                <a:solidFill>
                  <a:srgbClr val="00B0F0"/>
                </a:solidFill>
              </a:rPr>
              <a:t>Tip</a:t>
            </a:r>
            <a:r>
              <a:rPr lang="es-ES_tradnl" sz="4267" b="1" dirty="0">
                <a:solidFill>
                  <a:srgbClr val="00B0F0"/>
                </a:solidFill>
              </a:rPr>
              <a:t> #1. </a:t>
            </a:r>
            <a:r>
              <a:rPr lang="es-ES_tradnl" sz="4267" b="1" dirty="0" err="1">
                <a:solidFill>
                  <a:srgbClr val="00B0F0"/>
                </a:solidFill>
              </a:rPr>
              <a:t>Decompose</a:t>
            </a:r>
            <a:r>
              <a:rPr lang="es-ES_tradnl" sz="4267" b="1" dirty="0">
                <a:solidFill>
                  <a:srgbClr val="00B0F0"/>
                </a:solidFill>
              </a:rPr>
              <a:t> </a:t>
            </a:r>
            <a:r>
              <a:rPr lang="es-ES_tradnl" sz="4267" b="1" dirty="0" err="1">
                <a:solidFill>
                  <a:srgbClr val="00B0F0"/>
                </a:solidFill>
              </a:rPr>
              <a:t>Conditional</a:t>
            </a:r>
            <a:r>
              <a:rPr lang="es-ES_tradnl" sz="4267" b="1" dirty="0">
                <a:solidFill>
                  <a:srgbClr val="00B0F0"/>
                </a:solidFill>
              </a:rPr>
              <a:t> </a:t>
            </a:r>
            <a:r>
              <a:rPr lang="es-ES_tradnl" sz="2400" dirty="0">
                <a:solidFill>
                  <a:srgbClr val="00B0F0"/>
                </a:solidFill>
              </a:rPr>
              <a:t>(</a:t>
            </a:r>
            <a:r>
              <a:rPr lang="es-ES_tradnl" sz="2400" dirty="0" err="1">
                <a:solidFill>
                  <a:srgbClr val="00B0F0"/>
                </a:solidFill>
              </a:rPr>
              <a:t>Semantic</a:t>
            </a:r>
            <a:r>
              <a:rPr lang="es-ES_tradnl" sz="2400" dirty="0">
                <a:solidFill>
                  <a:srgbClr val="00B0F0"/>
                </a:solidFill>
              </a:rPr>
              <a:t>)</a:t>
            </a:r>
            <a:endParaRPr lang="es" sz="1600" dirty="0">
              <a:solidFill>
                <a:srgbClr val="00B0F0"/>
              </a:solidFill>
            </a:endParaRPr>
          </a:p>
        </p:txBody>
      </p:sp>
      <p:sp>
        <p:nvSpPr>
          <p:cNvPr id="196" name="Shape 196"/>
          <p:cNvSpPr txBox="1"/>
          <p:nvPr/>
        </p:nvSpPr>
        <p:spPr>
          <a:xfrm>
            <a:off x="239350" y="2062219"/>
            <a:ext cx="5664629" cy="2374893"/>
          </a:xfrm>
          <a:prstGeom prst="rect">
            <a:avLst/>
          </a:prstGeom>
          <a:noFill/>
          <a:ln>
            <a:noFill/>
          </a:ln>
        </p:spPr>
        <p:txBody>
          <a:bodyPr lIns="121900" tIns="60933" rIns="121900" bIns="60933" anchor="t" anchorCtr="0">
            <a:noAutofit/>
          </a:bodyPr>
          <a:lstStyle/>
          <a:p>
            <a:pPr algn="ctr">
              <a:spcBef>
                <a:spcPts val="533"/>
              </a:spcBef>
              <a:tabLst>
                <a:tab pos="480472" algn="l"/>
              </a:tabLst>
            </a:pPr>
            <a:r>
              <a:rPr lang="es" sz="2000" b="1" u="sng" dirty="0">
                <a:solidFill>
                  <a:srgbClr val="000000"/>
                </a:solidFill>
                <a:latin typeface="Calibri"/>
                <a:ea typeface="Calibri"/>
                <a:cs typeface="Calibri"/>
                <a:sym typeface="Calibri"/>
              </a:rPr>
              <a:t>Problema</a:t>
            </a:r>
          </a:p>
          <a:p>
            <a:pPr>
              <a:spcBef>
                <a:spcPts val="533"/>
              </a:spcBef>
              <a:tabLst>
                <a:tab pos="480472" algn="l"/>
              </a:tabLst>
            </a:pPr>
            <a:r>
              <a:rPr lang="es-ES" sz="1600" dirty="0">
                <a:latin typeface="Calibri"/>
                <a:ea typeface="Calibri"/>
                <a:cs typeface="Calibri"/>
                <a:sym typeface="Calibri"/>
              </a:rPr>
              <a:t>Mientras estás ocupado averiguando lo que hace el código de dentro del bloque, olvidas cual era la condición. Y mientras estás ocupado averiguando cual era la condición, olvidas lo que hace el código de dentro del bloque.</a:t>
            </a:r>
          </a:p>
          <a:p>
            <a:pPr>
              <a:spcBef>
                <a:spcPts val="533"/>
              </a:spcBef>
              <a:tabLst>
                <a:tab pos="480472" algn="l"/>
              </a:tabLst>
            </a:pPr>
            <a:endParaRPr lang="es-ES" sz="1600" dirty="0">
              <a:latin typeface="Calibri"/>
              <a:ea typeface="Calibri"/>
              <a:cs typeface="Calibri"/>
              <a:sym typeface="Calibri"/>
            </a:endParaRPr>
          </a:p>
          <a:p>
            <a:pPr>
              <a:spcBef>
                <a:spcPts val="533"/>
              </a:spcBef>
              <a:tabLst>
                <a:tab pos="480472" algn="l"/>
              </a:tabLst>
            </a:pPr>
            <a:r>
              <a:rPr lang="es-ES" sz="1600" dirty="0">
                <a:latin typeface="Calibri"/>
                <a:ea typeface="Calibri"/>
                <a:cs typeface="Calibri"/>
                <a:sym typeface="Calibri"/>
              </a:rPr>
              <a:t>Obliga al cerebro a releer varias veces el mismo código hasta asimilarlo por completo. Por ejemplo:</a:t>
            </a:r>
            <a:endParaRPr lang="es-ES" sz="2400" dirty="0">
              <a:latin typeface="Calibri"/>
              <a:ea typeface="Calibri"/>
              <a:cs typeface="Calibri"/>
              <a:sym typeface="Calibri"/>
            </a:endParaRPr>
          </a:p>
        </p:txBody>
      </p:sp>
      <p:sp>
        <p:nvSpPr>
          <p:cNvPr id="6" name="Shape 196"/>
          <p:cNvSpPr txBox="1"/>
          <p:nvPr/>
        </p:nvSpPr>
        <p:spPr>
          <a:xfrm>
            <a:off x="6302886" y="2062219"/>
            <a:ext cx="5664629" cy="2374893"/>
          </a:xfrm>
          <a:prstGeom prst="rect">
            <a:avLst/>
          </a:prstGeom>
          <a:noFill/>
          <a:ln>
            <a:noFill/>
          </a:ln>
        </p:spPr>
        <p:txBody>
          <a:bodyPr lIns="121900" tIns="60933" rIns="121900" bIns="60933" anchor="t" anchorCtr="0">
            <a:noAutofit/>
          </a:bodyPr>
          <a:lstStyle/>
          <a:p>
            <a:pPr algn="ctr">
              <a:spcBef>
                <a:spcPts val="533"/>
              </a:spcBef>
              <a:tabLst>
                <a:tab pos="480472" algn="l"/>
              </a:tabLst>
            </a:pPr>
            <a:r>
              <a:rPr lang="es" sz="2000" b="1" u="sng" dirty="0">
                <a:solidFill>
                  <a:srgbClr val="000000"/>
                </a:solidFill>
                <a:latin typeface="Calibri"/>
                <a:ea typeface="Calibri"/>
                <a:cs typeface="Calibri"/>
                <a:sym typeface="Calibri"/>
              </a:rPr>
              <a:t>Solución</a:t>
            </a:r>
          </a:p>
          <a:p>
            <a:pPr>
              <a:spcBef>
                <a:spcPts val="533"/>
              </a:spcBef>
              <a:tabLst>
                <a:tab pos="480472" algn="l"/>
              </a:tabLst>
            </a:pPr>
            <a:r>
              <a:rPr lang="es-ES" sz="1600" dirty="0">
                <a:latin typeface="Calibri"/>
                <a:ea typeface="Calibri"/>
                <a:cs typeface="Calibri"/>
                <a:sym typeface="Calibri"/>
              </a:rPr>
              <a:t>Una posible solución es descomponer las partes complicadas del condicional y separarlo en métodos diferentes: </a:t>
            </a:r>
            <a:r>
              <a:rPr lang="es-ES" sz="1600" dirty="0">
                <a:highlight>
                  <a:srgbClr val="E6E7E7"/>
                </a:highlight>
                <a:latin typeface="Calibri"/>
                <a:ea typeface="Calibri"/>
                <a:cs typeface="Calibri"/>
                <a:sym typeface="Calibri"/>
              </a:rPr>
              <a:t>condición</a:t>
            </a:r>
            <a:r>
              <a:rPr lang="es-ES" sz="1600" dirty="0">
                <a:latin typeface="Calibri"/>
                <a:ea typeface="Calibri"/>
                <a:cs typeface="Calibri"/>
                <a:sym typeface="Calibri"/>
              </a:rPr>
              <a:t>, </a:t>
            </a:r>
            <a:r>
              <a:rPr lang="es-ES" sz="1600" dirty="0" err="1">
                <a:highlight>
                  <a:srgbClr val="E6E7E7"/>
                </a:highlight>
                <a:latin typeface="Calibri"/>
                <a:ea typeface="Calibri"/>
                <a:cs typeface="Calibri"/>
                <a:sym typeface="Calibri"/>
              </a:rPr>
              <a:t>then</a:t>
            </a:r>
            <a:r>
              <a:rPr lang="es-ES" sz="1600" dirty="0">
                <a:latin typeface="Calibri"/>
                <a:ea typeface="Calibri"/>
                <a:cs typeface="Calibri"/>
                <a:sym typeface="Calibri"/>
              </a:rPr>
              <a:t>, </a:t>
            </a:r>
            <a:r>
              <a:rPr lang="es-ES" sz="1600" dirty="0" err="1">
                <a:highlight>
                  <a:srgbClr val="E6E7E7"/>
                </a:highlight>
                <a:latin typeface="Calibri"/>
                <a:ea typeface="Calibri"/>
                <a:cs typeface="Calibri"/>
                <a:sym typeface="Calibri"/>
              </a:rPr>
              <a:t>else</a:t>
            </a:r>
            <a:r>
              <a:rPr lang="es-ES" sz="1600" dirty="0">
                <a:latin typeface="Calibri"/>
                <a:ea typeface="Calibri"/>
                <a:cs typeface="Calibri"/>
                <a:sym typeface="Calibri"/>
              </a:rPr>
              <a:t>.</a:t>
            </a:r>
          </a:p>
          <a:p>
            <a:pPr>
              <a:spcBef>
                <a:spcPts val="533"/>
              </a:spcBef>
              <a:tabLst>
                <a:tab pos="480472" algn="l"/>
              </a:tabLst>
            </a:pPr>
            <a:endParaRPr lang="es-ES" sz="1600" dirty="0">
              <a:latin typeface="Calibri"/>
              <a:ea typeface="Calibri"/>
              <a:cs typeface="Calibri"/>
              <a:sym typeface="Calibri"/>
            </a:endParaRPr>
          </a:p>
          <a:p>
            <a:pPr>
              <a:spcBef>
                <a:spcPts val="533"/>
              </a:spcBef>
              <a:tabLst>
                <a:tab pos="480472" algn="l"/>
              </a:tabLst>
            </a:pPr>
            <a:r>
              <a:rPr lang="es-ES" sz="1600" dirty="0">
                <a:latin typeface="Calibri"/>
                <a:ea typeface="Calibri"/>
                <a:cs typeface="Calibri"/>
                <a:sym typeface="Calibri"/>
              </a:rPr>
              <a:t>Al extraer el código a métodos correctamente nombrados, le estamos dando un valor semántico a las condiciones y por tanto facilitando su lectura.</a:t>
            </a:r>
            <a:endParaRPr lang="es" sz="1600" dirty="0">
              <a:latin typeface="Calibri"/>
              <a:ea typeface="Calibri"/>
              <a:cs typeface="Calibri"/>
              <a:sym typeface="Calibri"/>
            </a:endParaRPr>
          </a:p>
        </p:txBody>
      </p:sp>
      <p:pic>
        <p:nvPicPr>
          <p:cNvPr id="2" name="Picture 1">
            <a:extLst>
              <a:ext uri="{FF2B5EF4-FFF2-40B4-BE49-F238E27FC236}">
                <a16:creationId xmlns:a16="http://schemas.microsoft.com/office/drawing/2014/main" id="{0C547FA5-45FF-4DCD-98E3-2F1CCDF1ED4F}"/>
              </a:ext>
            </a:extLst>
          </p:cNvPr>
          <p:cNvPicPr>
            <a:picLocks noChangeAspect="1"/>
          </p:cNvPicPr>
          <p:nvPr/>
        </p:nvPicPr>
        <p:blipFill>
          <a:blip r:embed="rId3"/>
          <a:stretch>
            <a:fillRect/>
          </a:stretch>
        </p:blipFill>
        <p:spPr>
          <a:xfrm>
            <a:off x="9160143" y="38025"/>
            <a:ext cx="2822593" cy="452198"/>
          </a:xfrm>
          <a:prstGeom prst="rect">
            <a:avLst/>
          </a:prstGeom>
        </p:spPr>
      </p:pic>
      <p:sp>
        <p:nvSpPr>
          <p:cNvPr id="9" name="Shape 196">
            <a:extLst>
              <a:ext uri="{FF2B5EF4-FFF2-40B4-BE49-F238E27FC236}">
                <a16:creationId xmlns:a16="http://schemas.microsoft.com/office/drawing/2014/main" id="{75538858-1991-4984-B536-5916F48B4692}"/>
              </a:ext>
            </a:extLst>
          </p:cNvPr>
          <p:cNvSpPr txBox="1"/>
          <p:nvPr/>
        </p:nvSpPr>
        <p:spPr>
          <a:xfrm>
            <a:off x="239350" y="1196752"/>
            <a:ext cx="11514429" cy="613475"/>
          </a:xfrm>
          <a:prstGeom prst="rect">
            <a:avLst/>
          </a:prstGeom>
          <a:noFill/>
          <a:ln>
            <a:noFill/>
          </a:ln>
        </p:spPr>
        <p:txBody>
          <a:bodyPr lIns="121900" tIns="60933" rIns="121900" bIns="60933" anchor="t" anchorCtr="0">
            <a:noAutofit/>
          </a:bodyPr>
          <a:lstStyle/>
          <a:p>
            <a:pPr>
              <a:spcBef>
                <a:spcPts val="533"/>
              </a:spcBef>
              <a:tabLst>
                <a:tab pos="480472" algn="l"/>
              </a:tabLst>
            </a:pPr>
            <a:r>
              <a:rPr lang="es-ES" sz="1600" dirty="0">
                <a:latin typeface="Calibri"/>
                <a:ea typeface="Calibri"/>
                <a:cs typeface="Calibri"/>
                <a:sym typeface="Calibri"/>
              </a:rPr>
              <a:t>Se da cuando vemos un condicional que es complejo o tiene muchas condiciones aunque sean sencillas.</a:t>
            </a:r>
          </a:p>
        </p:txBody>
      </p:sp>
      <p:grpSp>
        <p:nvGrpSpPr>
          <p:cNvPr id="10" name="Group 9">
            <a:extLst>
              <a:ext uri="{FF2B5EF4-FFF2-40B4-BE49-F238E27FC236}">
                <a16:creationId xmlns:a16="http://schemas.microsoft.com/office/drawing/2014/main" id="{96CE0647-C34A-4C9D-91E5-1EB81D6BD841}"/>
              </a:ext>
            </a:extLst>
          </p:cNvPr>
          <p:cNvGrpSpPr/>
          <p:nvPr/>
        </p:nvGrpSpPr>
        <p:grpSpPr>
          <a:xfrm>
            <a:off x="239349" y="4671822"/>
            <a:ext cx="5664629" cy="1493481"/>
            <a:chOff x="839416" y="920224"/>
            <a:chExt cx="7009694" cy="1848108"/>
          </a:xfrm>
        </p:grpSpPr>
        <p:pic>
          <p:nvPicPr>
            <p:cNvPr id="8" name="Picture 7">
              <a:extLst>
                <a:ext uri="{FF2B5EF4-FFF2-40B4-BE49-F238E27FC236}">
                  <a16:creationId xmlns:a16="http://schemas.microsoft.com/office/drawing/2014/main" id="{546CE45A-E236-4F1B-81FA-5040188B65FA}"/>
                </a:ext>
              </a:extLst>
            </p:cNvPr>
            <p:cNvPicPr>
              <a:picLocks noChangeAspect="1"/>
            </p:cNvPicPr>
            <p:nvPr/>
          </p:nvPicPr>
          <p:blipFill rotWithShape="1">
            <a:blip r:embed="rId4"/>
            <a:srcRect r="23303"/>
            <a:stretch/>
          </p:blipFill>
          <p:spPr>
            <a:xfrm>
              <a:off x="839416" y="920224"/>
              <a:ext cx="6480720" cy="1848108"/>
            </a:xfrm>
            <a:prstGeom prst="rect">
              <a:avLst/>
            </a:prstGeom>
          </p:spPr>
        </p:pic>
        <p:pic>
          <p:nvPicPr>
            <p:cNvPr id="12" name="Picture 11">
              <a:extLst>
                <a:ext uri="{FF2B5EF4-FFF2-40B4-BE49-F238E27FC236}">
                  <a16:creationId xmlns:a16="http://schemas.microsoft.com/office/drawing/2014/main" id="{46BB5DA4-FAFA-4C3E-AB7D-BA3B3C119DB1}"/>
                </a:ext>
              </a:extLst>
            </p:cNvPr>
            <p:cNvPicPr>
              <a:picLocks noChangeAspect="1"/>
            </p:cNvPicPr>
            <p:nvPr/>
          </p:nvPicPr>
          <p:blipFill rotWithShape="1">
            <a:blip r:embed="rId4"/>
            <a:srcRect l="93740"/>
            <a:stretch/>
          </p:blipFill>
          <p:spPr>
            <a:xfrm>
              <a:off x="7320136" y="920224"/>
              <a:ext cx="528974" cy="1848108"/>
            </a:xfrm>
            <a:prstGeom prst="rect">
              <a:avLst/>
            </a:prstGeom>
          </p:spPr>
        </p:pic>
      </p:grpSp>
      <p:grpSp>
        <p:nvGrpSpPr>
          <p:cNvPr id="14" name="Group 13">
            <a:extLst>
              <a:ext uri="{FF2B5EF4-FFF2-40B4-BE49-F238E27FC236}">
                <a16:creationId xmlns:a16="http://schemas.microsoft.com/office/drawing/2014/main" id="{DD3923D0-5CB7-4F47-BD8F-CBEE017B9967}"/>
              </a:ext>
            </a:extLst>
          </p:cNvPr>
          <p:cNvGrpSpPr/>
          <p:nvPr/>
        </p:nvGrpSpPr>
        <p:grpSpPr>
          <a:xfrm>
            <a:off x="6516621" y="4741281"/>
            <a:ext cx="5237158" cy="1354564"/>
            <a:chOff x="1464941" y="1087333"/>
            <a:chExt cx="6482383" cy="1676634"/>
          </a:xfrm>
        </p:grpSpPr>
        <p:pic>
          <p:nvPicPr>
            <p:cNvPr id="11" name="Picture 10">
              <a:extLst>
                <a:ext uri="{FF2B5EF4-FFF2-40B4-BE49-F238E27FC236}">
                  <a16:creationId xmlns:a16="http://schemas.microsoft.com/office/drawing/2014/main" id="{DE1865CE-D8E8-4D42-9A8B-EA6CDA8FFC21}"/>
                </a:ext>
              </a:extLst>
            </p:cNvPr>
            <p:cNvPicPr>
              <a:picLocks noChangeAspect="1"/>
            </p:cNvPicPr>
            <p:nvPr/>
          </p:nvPicPr>
          <p:blipFill rotWithShape="1">
            <a:blip r:embed="rId5"/>
            <a:srcRect r="29055"/>
            <a:stretch/>
          </p:blipFill>
          <p:spPr>
            <a:xfrm>
              <a:off x="1464941" y="1087333"/>
              <a:ext cx="5927203" cy="1676634"/>
            </a:xfrm>
            <a:prstGeom prst="rect">
              <a:avLst/>
            </a:prstGeom>
          </p:spPr>
        </p:pic>
        <p:pic>
          <p:nvPicPr>
            <p:cNvPr id="13" name="Picture 12">
              <a:extLst>
                <a:ext uri="{FF2B5EF4-FFF2-40B4-BE49-F238E27FC236}">
                  <a16:creationId xmlns:a16="http://schemas.microsoft.com/office/drawing/2014/main" id="{086909B3-37F6-43FD-BCA6-944131CAD4F3}"/>
                </a:ext>
              </a:extLst>
            </p:cNvPr>
            <p:cNvPicPr>
              <a:picLocks noChangeAspect="1"/>
            </p:cNvPicPr>
            <p:nvPr/>
          </p:nvPicPr>
          <p:blipFill rotWithShape="1">
            <a:blip r:embed="rId5"/>
            <a:srcRect l="93355"/>
            <a:stretch/>
          </p:blipFill>
          <p:spPr>
            <a:xfrm>
              <a:off x="7392144" y="1087333"/>
              <a:ext cx="555180" cy="1676634"/>
            </a:xfrm>
            <a:prstGeom prst="rect">
              <a:avLst/>
            </a:prstGeom>
          </p:spPr>
        </p:pic>
      </p:grpSp>
    </p:spTree>
    <p:extLst>
      <p:ext uri="{BB962C8B-B14F-4D97-AF65-F5344CB8AC3E}">
        <p14:creationId xmlns:p14="http://schemas.microsoft.com/office/powerpoint/2010/main" val="15673622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Shape 195"/>
          <p:cNvSpPr txBox="1">
            <a:spLocks noGrp="1"/>
          </p:cNvSpPr>
          <p:nvPr>
            <p:ph type="title"/>
          </p:nvPr>
        </p:nvSpPr>
        <p:spPr>
          <a:xfrm>
            <a:off x="609600" y="274635"/>
            <a:ext cx="10972800" cy="686800"/>
          </a:xfrm>
          <a:prstGeom prst="rect">
            <a:avLst/>
          </a:prstGeom>
          <a:noFill/>
          <a:ln>
            <a:noFill/>
          </a:ln>
        </p:spPr>
        <p:txBody>
          <a:bodyPr vert="horz" lIns="121900" tIns="60933" rIns="121900" bIns="60933" rtlCol="0" anchor="ctr" anchorCtr="0">
            <a:noAutofit/>
          </a:bodyPr>
          <a:lstStyle/>
          <a:p>
            <a:pPr lvl="0" algn="l">
              <a:buSzPct val="25000"/>
            </a:pPr>
            <a:r>
              <a:rPr lang="es-ES_tradnl" sz="4267" b="1" dirty="0" err="1">
                <a:solidFill>
                  <a:srgbClr val="00B0F0"/>
                </a:solidFill>
              </a:rPr>
              <a:t>Tip</a:t>
            </a:r>
            <a:r>
              <a:rPr lang="es-ES_tradnl" sz="4267" b="1" dirty="0">
                <a:solidFill>
                  <a:srgbClr val="00B0F0"/>
                </a:solidFill>
              </a:rPr>
              <a:t> #1. </a:t>
            </a:r>
            <a:r>
              <a:rPr lang="es-ES_tradnl" sz="4267" b="1" dirty="0" err="1">
                <a:solidFill>
                  <a:srgbClr val="00B0F0"/>
                </a:solidFill>
              </a:rPr>
              <a:t>Decompose</a:t>
            </a:r>
            <a:r>
              <a:rPr lang="es-ES_tradnl" sz="4267" b="1" dirty="0">
                <a:solidFill>
                  <a:srgbClr val="00B0F0"/>
                </a:solidFill>
              </a:rPr>
              <a:t> </a:t>
            </a:r>
            <a:r>
              <a:rPr lang="es-ES_tradnl" sz="4267" b="1" dirty="0" err="1">
                <a:solidFill>
                  <a:srgbClr val="00B0F0"/>
                </a:solidFill>
              </a:rPr>
              <a:t>Conditional</a:t>
            </a:r>
            <a:r>
              <a:rPr lang="es-ES_tradnl" sz="4267" b="1" dirty="0">
                <a:solidFill>
                  <a:srgbClr val="00B0F0"/>
                </a:solidFill>
              </a:rPr>
              <a:t> </a:t>
            </a:r>
            <a:r>
              <a:rPr lang="es-ES_tradnl" sz="2400" dirty="0">
                <a:solidFill>
                  <a:srgbClr val="00B0F0"/>
                </a:solidFill>
              </a:rPr>
              <a:t>(</a:t>
            </a:r>
            <a:r>
              <a:rPr lang="es-ES_tradnl" sz="2400" dirty="0" err="1">
                <a:solidFill>
                  <a:srgbClr val="00B0F0"/>
                </a:solidFill>
              </a:rPr>
              <a:t>Semantic</a:t>
            </a:r>
            <a:r>
              <a:rPr lang="es-ES_tradnl" sz="2400" dirty="0">
                <a:solidFill>
                  <a:srgbClr val="00B0F0"/>
                </a:solidFill>
              </a:rPr>
              <a:t>)</a:t>
            </a:r>
            <a:endParaRPr lang="es" sz="1600" dirty="0">
              <a:solidFill>
                <a:srgbClr val="00B0F0"/>
              </a:solidFill>
            </a:endParaRPr>
          </a:p>
        </p:txBody>
      </p:sp>
      <p:sp>
        <p:nvSpPr>
          <p:cNvPr id="196" name="Shape 196"/>
          <p:cNvSpPr txBox="1"/>
          <p:nvPr/>
        </p:nvSpPr>
        <p:spPr>
          <a:xfrm>
            <a:off x="239350" y="2062219"/>
            <a:ext cx="5664629" cy="2374893"/>
          </a:xfrm>
          <a:prstGeom prst="rect">
            <a:avLst/>
          </a:prstGeom>
          <a:noFill/>
          <a:ln>
            <a:noFill/>
          </a:ln>
        </p:spPr>
        <p:txBody>
          <a:bodyPr lIns="121900" tIns="60933" rIns="121900" bIns="60933" anchor="t" anchorCtr="0">
            <a:noAutofit/>
          </a:bodyPr>
          <a:lstStyle/>
          <a:p>
            <a:pPr algn="ctr">
              <a:spcBef>
                <a:spcPts val="533"/>
              </a:spcBef>
              <a:tabLst>
                <a:tab pos="480472" algn="l"/>
              </a:tabLst>
            </a:pPr>
            <a:r>
              <a:rPr lang="es" sz="2000" b="1" u="sng" dirty="0">
                <a:solidFill>
                  <a:srgbClr val="000000"/>
                </a:solidFill>
                <a:latin typeface="Calibri"/>
                <a:ea typeface="Calibri"/>
                <a:cs typeface="Calibri"/>
                <a:sym typeface="Calibri"/>
              </a:rPr>
              <a:t>Problema</a:t>
            </a:r>
          </a:p>
          <a:p>
            <a:pPr>
              <a:spcBef>
                <a:spcPts val="533"/>
              </a:spcBef>
              <a:tabLst>
                <a:tab pos="480472" algn="l"/>
              </a:tabLst>
            </a:pPr>
            <a:r>
              <a:rPr lang="es-ES" sz="1600" dirty="0">
                <a:latin typeface="Calibri"/>
                <a:ea typeface="Calibri"/>
                <a:cs typeface="Calibri"/>
                <a:sym typeface="Calibri"/>
              </a:rPr>
              <a:t>Mientras estás ocupado averiguando lo que hace el código de dentro del bloque, olvidas cual era la condición. Y mientras estás ocupado averiguando cual era la condición, olvidas lo que hace el código de dentro del bloque.</a:t>
            </a:r>
          </a:p>
          <a:p>
            <a:pPr>
              <a:spcBef>
                <a:spcPts val="533"/>
              </a:spcBef>
              <a:tabLst>
                <a:tab pos="480472" algn="l"/>
              </a:tabLst>
            </a:pPr>
            <a:endParaRPr lang="es-ES" sz="1600" dirty="0">
              <a:latin typeface="Calibri"/>
              <a:ea typeface="Calibri"/>
              <a:cs typeface="Calibri"/>
              <a:sym typeface="Calibri"/>
            </a:endParaRPr>
          </a:p>
          <a:p>
            <a:pPr>
              <a:spcBef>
                <a:spcPts val="533"/>
              </a:spcBef>
              <a:tabLst>
                <a:tab pos="480472" algn="l"/>
              </a:tabLst>
            </a:pPr>
            <a:r>
              <a:rPr lang="es-ES" sz="1600" dirty="0">
                <a:latin typeface="Calibri"/>
                <a:ea typeface="Calibri"/>
                <a:cs typeface="Calibri"/>
                <a:sym typeface="Calibri"/>
              </a:rPr>
              <a:t>Obliga al cerebro a releer varias veces el mismo código hasta asimilarlo por completo. Por ejemplo:</a:t>
            </a:r>
            <a:endParaRPr lang="es-ES" sz="2400" dirty="0">
              <a:latin typeface="Calibri"/>
              <a:ea typeface="Calibri"/>
              <a:cs typeface="Calibri"/>
              <a:sym typeface="Calibri"/>
            </a:endParaRPr>
          </a:p>
        </p:txBody>
      </p:sp>
      <p:sp>
        <p:nvSpPr>
          <p:cNvPr id="6" name="Shape 196"/>
          <p:cNvSpPr txBox="1"/>
          <p:nvPr/>
        </p:nvSpPr>
        <p:spPr>
          <a:xfrm>
            <a:off x="6302886" y="2062219"/>
            <a:ext cx="5664629" cy="2374893"/>
          </a:xfrm>
          <a:prstGeom prst="rect">
            <a:avLst/>
          </a:prstGeom>
          <a:noFill/>
          <a:ln>
            <a:noFill/>
          </a:ln>
        </p:spPr>
        <p:txBody>
          <a:bodyPr lIns="121900" tIns="60933" rIns="121900" bIns="60933" anchor="t" anchorCtr="0">
            <a:noAutofit/>
          </a:bodyPr>
          <a:lstStyle/>
          <a:p>
            <a:pPr algn="ctr">
              <a:spcBef>
                <a:spcPts val="533"/>
              </a:spcBef>
              <a:tabLst>
                <a:tab pos="480472" algn="l"/>
              </a:tabLst>
            </a:pPr>
            <a:r>
              <a:rPr lang="es" sz="2000" b="1" u="sng" dirty="0">
                <a:solidFill>
                  <a:srgbClr val="000000"/>
                </a:solidFill>
                <a:latin typeface="Calibri"/>
                <a:ea typeface="Calibri"/>
                <a:cs typeface="Calibri"/>
                <a:sym typeface="Calibri"/>
              </a:rPr>
              <a:t>Solución</a:t>
            </a:r>
          </a:p>
          <a:p>
            <a:pPr>
              <a:spcBef>
                <a:spcPts val="533"/>
              </a:spcBef>
              <a:tabLst>
                <a:tab pos="480472" algn="l"/>
              </a:tabLst>
            </a:pPr>
            <a:r>
              <a:rPr lang="es-ES" sz="1600" dirty="0">
                <a:latin typeface="Calibri"/>
                <a:ea typeface="Calibri"/>
                <a:cs typeface="Calibri"/>
                <a:sym typeface="Calibri"/>
              </a:rPr>
              <a:t>Una posible solución es descomponer las partes complicadas del condicional y separarlo en métodos diferentes: </a:t>
            </a:r>
            <a:r>
              <a:rPr lang="es-ES" sz="1600" dirty="0">
                <a:highlight>
                  <a:srgbClr val="E6E7E7"/>
                </a:highlight>
                <a:latin typeface="Calibri"/>
                <a:ea typeface="Calibri"/>
                <a:cs typeface="Calibri"/>
                <a:sym typeface="Calibri"/>
              </a:rPr>
              <a:t>condición</a:t>
            </a:r>
            <a:r>
              <a:rPr lang="es-ES" sz="1600" dirty="0">
                <a:latin typeface="Calibri"/>
                <a:ea typeface="Calibri"/>
                <a:cs typeface="Calibri"/>
                <a:sym typeface="Calibri"/>
              </a:rPr>
              <a:t>, </a:t>
            </a:r>
            <a:r>
              <a:rPr lang="es-ES" sz="1600" dirty="0" err="1">
                <a:highlight>
                  <a:srgbClr val="E6E7E7"/>
                </a:highlight>
                <a:latin typeface="Calibri"/>
                <a:ea typeface="Calibri"/>
                <a:cs typeface="Calibri"/>
                <a:sym typeface="Calibri"/>
              </a:rPr>
              <a:t>then</a:t>
            </a:r>
            <a:r>
              <a:rPr lang="es-ES" sz="1600" dirty="0">
                <a:latin typeface="Calibri"/>
                <a:ea typeface="Calibri"/>
                <a:cs typeface="Calibri"/>
                <a:sym typeface="Calibri"/>
              </a:rPr>
              <a:t>, </a:t>
            </a:r>
            <a:r>
              <a:rPr lang="es-ES" sz="1600" dirty="0" err="1">
                <a:highlight>
                  <a:srgbClr val="E6E7E7"/>
                </a:highlight>
                <a:latin typeface="Calibri"/>
                <a:ea typeface="Calibri"/>
                <a:cs typeface="Calibri"/>
                <a:sym typeface="Calibri"/>
              </a:rPr>
              <a:t>else</a:t>
            </a:r>
            <a:r>
              <a:rPr lang="es-ES" sz="1600" dirty="0">
                <a:latin typeface="Calibri"/>
                <a:ea typeface="Calibri"/>
                <a:cs typeface="Calibri"/>
                <a:sym typeface="Calibri"/>
              </a:rPr>
              <a:t>.</a:t>
            </a:r>
          </a:p>
          <a:p>
            <a:pPr>
              <a:spcBef>
                <a:spcPts val="533"/>
              </a:spcBef>
              <a:tabLst>
                <a:tab pos="480472" algn="l"/>
              </a:tabLst>
            </a:pPr>
            <a:endParaRPr lang="es-ES" sz="1600" dirty="0">
              <a:latin typeface="Calibri"/>
              <a:ea typeface="Calibri"/>
              <a:cs typeface="Calibri"/>
              <a:sym typeface="Calibri"/>
            </a:endParaRPr>
          </a:p>
          <a:p>
            <a:pPr>
              <a:spcBef>
                <a:spcPts val="533"/>
              </a:spcBef>
              <a:tabLst>
                <a:tab pos="480472" algn="l"/>
              </a:tabLst>
            </a:pPr>
            <a:r>
              <a:rPr lang="es-ES" sz="1600" dirty="0">
                <a:latin typeface="Calibri"/>
                <a:ea typeface="Calibri"/>
                <a:cs typeface="Calibri"/>
                <a:sym typeface="Calibri"/>
              </a:rPr>
              <a:t>Al extraer el código a métodos correctamente nombrados, le estamos dando un valor semántico a las condiciones y por tanto facilitando su lectura.</a:t>
            </a:r>
            <a:endParaRPr lang="es" sz="1600" dirty="0">
              <a:latin typeface="Calibri"/>
              <a:ea typeface="Calibri"/>
              <a:cs typeface="Calibri"/>
              <a:sym typeface="Calibri"/>
            </a:endParaRPr>
          </a:p>
        </p:txBody>
      </p:sp>
      <p:pic>
        <p:nvPicPr>
          <p:cNvPr id="2" name="Picture 1">
            <a:extLst>
              <a:ext uri="{FF2B5EF4-FFF2-40B4-BE49-F238E27FC236}">
                <a16:creationId xmlns:a16="http://schemas.microsoft.com/office/drawing/2014/main" id="{0C547FA5-45FF-4DCD-98E3-2F1CCDF1ED4F}"/>
              </a:ext>
            </a:extLst>
          </p:cNvPr>
          <p:cNvPicPr>
            <a:picLocks noChangeAspect="1"/>
          </p:cNvPicPr>
          <p:nvPr/>
        </p:nvPicPr>
        <p:blipFill>
          <a:blip r:embed="rId3"/>
          <a:stretch>
            <a:fillRect/>
          </a:stretch>
        </p:blipFill>
        <p:spPr>
          <a:xfrm>
            <a:off x="9160143" y="38025"/>
            <a:ext cx="2822593" cy="452198"/>
          </a:xfrm>
          <a:prstGeom prst="rect">
            <a:avLst/>
          </a:prstGeom>
        </p:spPr>
      </p:pic>
      <p:sp>
        <p:nvSpPr>
          <p:cNvPr id="9" name="Shape 196">
            <a:extLst>
              <a:ext uri="{FF2B5EF4-FFF2-40B4-BE49-F238E27FC236}">
                <a16:creationId xmlns:a16="http://schemas.microsoft.com/office/drawing/2014/main" id="{75538858-1991-4984-B536-5916F48B4692}"/>
              </a:ext>
            </a:extLst>
          </p:cNvPr>
          <p:cNvSpPr txBox="1"/>
          <p:nvPr/>
        </p:nvSpPr>
        <p:spPr>
          <a:xfrm>
            <a:off x="239350" y="1196752"/>
            <a:ext cx="11514429" cy="613475"/>
          </a:xfrm>
          <a:prstGeom prst="rect">
            <a:avLst/>
          </a:prstGeom>
          <a:noFill/>
          <a:ln>
            <a:noFill/>
          </a:ln>
        </p:spPr>
        <p:txBody>
          <a:bodyPr lIns="121900" tIns="60933" rIns="121900" bIns="60933" anchor="t" anchorCtr="0">
            <a:noAutofit/>
          </a:bodyPr>
          <a:lstStyle/>
          <a:p>
            <a:pPr>
              <a:spcBef>
                <a:spcPts val="533"/>
              </a:spcBef>
              <a:tabLst>
                <a:tab pos="480472" algn="l"/>
              </a:tabLst>
            </a:pPr>
            <a:r>
              <a:rPr lang="es-ES" sz="1600" dirty="0">
                <a:latin typeface="Calibri"/>
                <a:ea typeface="Calibri"/>
                <a:cs typeface="Calibri"/>
                <a:sym typeface="Calibri"/>
              </a:rPr>
              <a:t>Se da cuando vemos un condicional que es complejo o tiene muchas condiciones aunque sean sencillas.</a:t>
            </a:r>
          </a:p>
        </p:txBody>
      </p:sp>
      <p:grpSp>
        <p:nvGrpSpPr>
          <p:cNvPr id="10" name="Group 9">
            <a:extLst>
              <a:ext uri="{FF2B5EF4-FFF2-40B4-BE49-F238E27FC236}">
                <a16:creationId xmlns:a16="http://schemas.microsoft.com/office/drawing/2014/main" id="{96CE0647-C34A-4C9D-91E5-1EB81D6BD841}"/>
              </a:ext>
            </a:extLst>
          </p:cNvPr>
          <p:cNvGrpSpPr/>
          <p:nvPr/>
        </p:nvGrpSpPr>
        <p:grpSpPr>
          <a:xfrm>
            <a:off x="239349" y="4671822"/>
            <a:ext cx="5664629" cy="1493481"/>
            <a:chOff x="839416" y="920224"/>
            <a:chExt cx="7009694" cy="1848108"/>
          </a:xfrm>
        </p:grpSpPr>
        <p:pic>
          <p:nvPicPr>
            <p:cNvPr id="8" name="Picture 7">
              <a:extLst>
                <a:ext uri="{FF2B5EF4-FFF2-40B4-BE49-F238E27FC236}">
                  <a16:creationId xmlns:a16="http://schemas.microsoft.com/office/drawing/2014/main" id="{546CE45A-E236-4F1B-81FA-5040188B65FA}"/>
                </a:ext>
              </a:extLst>
            </p:cNvPr>
            <p:cNvPicPr>
              <a:picLocks noChangeAspect="1"/>
            </p:cNvPicPr>
            <p:nvPr/>
          </p:nvPicPr>
          <p:blipFill rotWithShape="1">
            <a:blip r:embed="rId4"/>
            <a:srcRect r="23303"/>
            <a:stretch/>
          </p:blipFill>
          <p:spPr>
            <a:xfrm>
              <a:off x="839416" y="920224"/>
              <a:ext cx="6480720" cy="1848108"/>
            </a:xfrm>
            <a:prstGeom prst="rect">
              <a:avLst/>
            </a:prstGeom>
          </p:spPr>
        </p:pic>
        <p:pic>
          <p:nvPicPr>
            <p:cNvPr id="12" name="Picture 11">
              <a:extLst>
                <a:ext uri="{FF2B5EF4-FFF2-40B4-BE49-F238E27FC236}">
                  <a16:creationId xmlns:a16="http://schemas.microsoft.com/office/drawing/2014/main" id="{46BB5DA4-FAFA-4C3E-AB7D-BA3B3C119DB1}"/>
                </a:ext>
              </a:extLst>
            </p:cNvPr>
            <p:cNvPicPr>
              <a:picLocks noChangeAspect="1"/>
            </p:cNvPicPr>
            <p:nvPr/>
          </p:nvPicPr>
          <p:blipFill rotWithShape="1">
            <a:blip r:embed="rId4"/>
            <a:srcRect l="93740"/>
            <a:stretch/>
          </p:blipFill>
          <p:spPr>
            <a:xfrm>
              <a:off x="7320136" y="920224"/>
              <a:ext cx="528974" cy="1848108"/>
            </a:xfrm>
            <a:prstGeom prst="rect">
              <a:avLst/>
            </a:prstGeom>
          </p:spPr>
        </p:pic>
      </p:grpSp>
      <p:grpSp>
        <p:nvGrpSpPr>
          <p:cNvPr id="14" name="Group 13">
            <a:extLst>
              <a:ext uri="{FF2B5EF4-FFF2-40B4-BE49-F238E27FC236}">
                <a16:creationId xmlns:a16="http://schemas.microsoft.com/office/drawing/2014/main" id="{DD3923D0-5CB7-4F47-BD8F-CBEE017B9967}"/>
              </a:ext>
            </a:extLst>
          </p:cNvPr>
          <p:cNvGrpSpPr/>
          <p:nvPr/>
        </p:nvGrpSpPr>
        <p:grpSpPr>
          <a:xfrm>
            <a:off x="6516621" y="4741281"/>
            <a:ext cx="5237158" cy="1354564"/>
            <a:chOff x="1464941" y="1087333"/>
            <a:chExt cx="6482383" cy="1676634"/>
          </a:xfrm>
        </p:grpSpPr>
        <p:pic>
          <p:nvPicPr>
            <p:cNvPr id="11" name="Picture 10">
              <a:extLst>
                <a:ext uri="{FF2B5EF4-FFF2-40B4-BE49-F238E27FC236}">
                  <a16:creationId xmlns:a16="http://schemas.microsoft.com/office/drawing/2014/main" id="{DE1865CE-D8E8-4D42-9A8B-EA6CDA8FFC21}"/>
                </a:ext>
              </a:extLst>
            </p:cNvPr>
            <p:cNvPicPr>
              <a:picLocks noChangeAspect="1"/>
            </p:cNvPicPr>
            <p:nvPr/>
          </p:nvPicPr>
          <p:blipFill rotWithShape="1">
            <a:blip r:embed="rId5"/>
            <a:srcRect r="29055"/>
            <a:stretch/>
          </p:blipFill>
          <p:spPr>
            <a:xfrm>
              <a:off x="1464941" y="1087333"/>
              <a:ext cx="5927203" cy="1676634"/>
            </a:xfrm>
            <a:prstGeom prst="rect">
              <a:avLst/>
            </a:prstGeom>
          </p:spPr>
        </p:pic>
        <p:pic>
          <p:nvPicPr>
            <p:cNvPr id="13" name="Picture 12">
              <a:extLst>
                <a:ext uri="{FF2B5EF4-FFF2-40B4-BE49-F238E27FC236}">
                  <a16:creationId xmlns:a16="http://schemas.microsoft.com/office/drawing/2014/main" id="{086909B3-37F6-43FD-BCA6-944131CAD4F3}"/>
                </a:ext>
              </a:extLst>
            </p:cNvPr>
            <p:cNvPicPr>
              <a:picLocks noChangeAspect="1"/>
            </p:cNvPicPr>
            <p:nvPr/>
          </p:nvPicPr>
          <p:blipFill rotWithShape="1">
            <a:blip r:embed="rId5"/>
            <a:srcRect l="93355"/>
            <a:stretch/>
          </p:blipFill>
          <p:spPr>
            <a:xfrm>
              <a:off x="7392144" y="1087333"/>
              <a:ext cx="555180" cy="1676634"/>
            </a:xfrm>
            <a:prstGeom prst="rect">
              <a:avLst/>
            </a:prstGeom>
          </p:spPr>
        </p:pic>
      </p:grpSp>
      <p:sp>
        <p:nvSpPr>
          <p:cNvPr id="18" name="Rectangle 17">
            <a:extLst>
              <a:ext uri="{FF2B5EF4-FFF2-40B4-BE49-F238E27FC236}">
                <a16:creationId xmlns:a16="http://schemas.microsoft.com/office/drawing/2014/main" id="{D014DB88-9827-4818-A6DB-1482A991620A}"/>
              </a:ext>
            </a:extLst>
          </p:cNvPr>
          <p:cNvSpPr/>
          <p:nvPr/>
        </p:nvSpPr>
        <p:spPr>
          <a:xfrm>
            <a:off x="0" y="1196752"/>
            <a:ext cx="12192000" cy="5661248"/>
          </a:xfrm>
          <a:prstGeom prst="rect">
            <a:avLst/>
          </a:prstGeom>
          <a:solidFill>
            <a:srgbClr val="FFFFFF">
              <a:alpha val="9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9" name="Picture 18">
            <a:extLst>
              <a:ext uri="{FF2B5EF4-FFF2-40B4-BE49-F238E27FC236}">
                <a16:creationId xmlns:a16="http://schemas.microsoft.com/office/drawing/2014/main" id="{F7FDAAA5-1E55-4365-9E4C-BE47EB3B12D4}"/>
              </a:ext>
            </a:extLst>
          </p:cNvPr>
          <p:cNvPicPr>
            <a:picLocks noChangeAspect="1"/>
          </p:cNvPicPr>
          <p:nvPr/>
        </p:nvPicPr>
        <p:blipFill rotWithShape="1">
          <a:blip r:embed="rId6"/>
          <a:srcRect t="12224" b="48659"/>
          <a:stretch/>
        </p:blipFill>
        <p:spPr>
          <a:xfrm>
            <a:off x="826451" y="1772816"/>
            <a:ext cx="10593278" cy="1624712"/>
          </a:xfrm>
          <a:prstGeom prst="rect">
            <a:avLst/>
          </a:prstGeom>
        </p:spPr>
      </p:pic>
      <p:pic>
        <p:nvPicPr>
          <p:cNvPr id="16" name="Picture 15">
            <a:extLst>
              <a:ext uri="{FF2B5EF4-FFF2-40B4-BE49-F238E27FC236}">
                <a16:creationId xmlns:a16="http://schemas.microsoft.com/office/drawing/2014/main" id="{D5BA84BD-12A8-4267-86CE-E128E7D682C7}"/>
              </a:ext>
            </a:extLst>
          </p:cNvPr>
          <p:cNvPicPr>
            <a:picLocks noChangeAspect="1"/>
          </p:cNvPicPr>
          <p:nvPr/>
        </p:nvPicPr>
        <p:blipFill rotWithShape="1">
          <a:blip r:embed="rId7"/>
          <a:srcRect t="10397" b="50219"/>
          <a:stretch/>
        </p:blipFill>
        <p:spPr>
          <a:xfrm>
            <a:off x="1902328" y="3842361"/>
            <a:ext cx="8373644" cy="1890895"/>
          </a:xfrm>
          <a:prstGeom prst="rect">
            <a:avLst/>
          </a:prstGeom>
        </p:spPr>
      </p:pic>
    </p:spTree>
    <p:extLst>
      <p:ext uri="{BB962C8B-B14F-4D97-AF65-F5344CB8AC3E}">
        <p14:creationId xmlns:p14="http://schemas.microsoft.com/office/powerpoint/2010/main" val="31382338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Shape 195"/>
          <p:cNvSpPr txBox="1">
            <a:spLocks noGrp="1"/>
          </p:cNvSpPr>
          <p:nvPr>
            <p:ph type="title"/>
          </p:nvPr>
        </p:nvSpPr>
        <p:spPr>
          <a:xfrm>
            <a:off x="609600" y="274635"/>
            <a:ext cx="10972800" cy="686800"/>
          </a:xfrm>
          <a:prstGeom prst="rect">
            <a:avLst/>
          </a:prstGeom>
          <a:noFill/>
          <a:ln>
            <a:noFill/>
          </a:ln>
        </p:spPr>
        <p:txBody>
          <a:bodyPr vert="horz" lIns="121900" tIns="60933" rIns="121900" bIns="60933" rtlCol="0" anchor="ctr" anchorCtr="0">
            <a:noAutofit/>
          </a:bodyPr>
          <a:lstStyle/>
          <a:p>
            <a:pPr lvl="0" algn="l">
              <a:buSzPct val="25000"/>
            </a:pPr>
            <a:r>
              <a:rPr lang="es-ES_tradnl" sz="4267" b="1" dirty="0" err="1">
                <a:solidFill>
                  <a:srgbClr val="00B0F0"/>
                </a:solidFill>
              </a:rPr>
              <a:t>Tip</a:t>
            </a:r>
            <a:r>
              <a:rPr lang="es-ES_tradnl" sz="4267" b="1" dirty="0">
                <a:solidFill>
                  <a:srgbClr val="00B0F0"/>
                </a:solidFill>
              </a:rPr>
              <a:t> #2. </a:t>
            </a:r>
            <a:r>
              <a:rPr lang="es-ES_tradnl" sz="4267" b="1" dirty="0" err="1">
                <a:solidFill>
                  <a:srgbClr val="00B0F0"/>
                </a:solidFill>
              </a:rPr>
              <a:t>Replace</a:t>
            </a:r>
            <a:r>
              <a:rPr lang="es-ES_tradnl" sz="4267" b="1" dirty="0">
                <a:solidFill>
                  <a:srgbClr val="00B0F0"/>
                </a:solidFill>
              </a:rPr>
              <a:t> </a:t>
            </a:r>
            <a:r>
              <a:rPr lang="es-ES_tradnl" sz="4267" b="1" dirty="0" err="1">
                <a:solidFill>
                  <a:srgbClr val="00B0F0"/>
                </a:solidFill>
              </a:rPr>
              <a:t>with</a:t>
            </a:r>
            <a:r>
              <a:rPr lang="es-ES_tradnl" sz="4267" b="1" dirty="0">
                <a:solidFill>
                  <a:srgbClr val="00B0F0"/>
                </a:solidFill>
              </a:rPr>
              <a:t> </a:t>
            </a:r>
            <a:r>
              <a:rPr lang="es-ES_tradnl" sz="4267" b="1" dirty="0" err="1">
                <a:solidFill>
                  <a:srgbClr val="00B0F0"/>
                </a:solidFill>
              </a:rPr>
              <a:t>Guard</a:t>
            </a:r>
            <a:r>
              <a:rPr lang="es-ES_tradnl" sz="4267" b="1" dirty="0">
                <a:solidFill>
                  <a:srgbClr val="00B0F0"/>
                </a:solidFill>
              </a:rPr>
              <a:t> </a:t>
            </a:r>
            <a:r>
              <a:rPr lang="es-ES_tradnl" sz="4267" b="1" dirty="0" err="1">
                <a:solidFill>
                  <a:srgbClr val="00B0F0"/>
                </a:solidFill>
              </a:rPr>
              <a:t>Clauses</a:t>
            </a:r>
            <a:endParaRPr lang="es" sz="1600" dirty="0">
              <a:solidFill>
                <a:srgbClr val="00B0F0"/>
              </a:solidFill>
            </a:endParaRPr>
          </a:p>
        </p:txBody>
      </p:sp>
      <p:sp>
        <p:nvSpPr>
          <p:cNvPr id="196" name="Shape 196"/>
          <p:cNvSpPr txBox="1"/>
          <p:nvPr/>
        </p:nvSpPr>
        <p:spPr>
          <a:xfrm>
            <a:off x="239350" y="1700808"/>
            <a:ext cx="5568618" cy="1584176"/>
          </a:xfrm>
          <a:prstGeom prst="rect">
            <a:avLst/>
          </a:prstGeom>
          <a:noFill/>
          <a:ln>
            <a:noFill/>
          </a:ln>
        </p:spPr>
        <p:txBody>
          <a:bodyPr lIns="121900" tIns="60933" rIns="121900" bIns="60933" anchor="t" anchorCtr="0">
            <a:noAutofit/>
          </a:bodyPr>
          <a:lstStyle/>
          <a:p>
            <a:pPr algn="ctr">
              <a:spcBef>
                <a:spcPts val="533"/>
              </a:spcBef>
              <a:tabLst>
                <a:tab pos="480472" algn="l"/>
              </a:tabLst>
            </a:pPr>
            <a:r>
              <a:rPr lang="es" sz="2000" b="1" u="sng" dirty="0">
                <a:solidFill>
                  <a:srgbClr val="000000"/>
                </a:solidFill>
                <a:latin typeface="Calibri"/>
                <a:ea typeface="Calibri"/>
                <a:cs typeface="Calibri"/>
                <a:sym typeface="Calibri"/>
              </a:rPr>
              <a:t>Problema</a:t>
            </a:r>
            <a:endParaRPr lang="es" sz="2400" b="1" u="sng" dirty="0">
              <a:solidFill>
                <a:srgbClr val="000000"/>
              </a:solidFill>
              <a:latin typeface="Calibri"/>
              <a:ea typeface="Calibri"/>
              <a:cs typeface="Calibri"/>
              <a:sym typeface="Calibri"/>
            </a:endParaRPr>
          </a:p>
          <a:p>
            <a:pPr>
              <a:spcBef>
                <a:spcPts val="533"/>
              </a:spcBef>
              <a:tabLst>
                <a:tab pos="480472" algn="l"/>
              </a:tabLst>
            </a:pPr>
            <a:r>
              <a:rPr lang="es-ES" sz="1600" dirty="0">
                <a:latin typeface="Calibri"/>
                <a:ea typeface="Calibri"/>
                <a:cs typeface="Calibri"/>
                <a:sym typeface="Calibri"/>
              </a:rPr>
              <a:t>El problema que nos aparece es que al estar anidados, es muy difícil seguir el flujo normal de ejecución.</a:t>
            </a:r>
          </a:p>
          <a:p>
            <a:pPr>
              <a:spcBef>
                <a:spcPts val="533"/>
              </a:spcBef>
              <a:tabLst>
                <a:tab pos="480472" algn="l"/>
              </a:tabLst>
            </a:pPr>
            <a:r>
              <a:rPr lang="es-ES" sz="1600" dirty="0">
                <a:latin typeface="Calibri"/>
                <a:ea typeface="Calibri"/>
                <a:cs typeface="Calibri"/>
                <a:sym typeface="Calibri"/>
              </a:rPr>
              <a:t>Obliga al cerebro a tener que volver atrás muchas veces, para leer condiciones e </a:t>
            </a:r>
            <a:r>
              <a:rPr lang="es-ES" sz="1600" dirty="0" err="1">
                <a:latin typeface="Calibri"/>
                <a:ea typeface="Calibri"/>
                <a:cs typeface="Calibri"/>
                <a:sym typeface="Calibri"/>
              </a:rPr>
              <a:t>identaciones</a:t>
            </a:r>
            <a:r>
              <a:rPr lang="es-ES" sz="1600" dirty="0">
                <a:latin typeface="Calibri"/>
                <a:ea typeface="Calibri"/>
                <a:cs typeface="Calibri"/>
                <a:sym typeface="Calibri"/>
              </a:rPr>
              <a:t> de las clausulas. Por ejemplo:</a:t>
            </a:r>
            <a:endParaRPr lang="es" sz="1600" dirty="0">
              <a:latin typeface="Calibri"/>
              <a:ea typeface="Calibri"/>
              <a:cs typeface="Calibri"/>
              <a:sym typeface="Calibri"/>
            </a:endParaRPr>
          </a:p>
        </p:txBody>
      </p:sp>
      <p:sp>
        <p:nvSpPr>
          <p:cNvPr id="6" name="Shape 196"/>
          <p:cNvSpPr txBox="1"/>
          <p:nvPr/>
        </p:nvSpPr>
        <p:spPr>
          <a:xfrm>
            <a:off x="6312024" y="1700808"/>
            <a:ext cx="5655492" cy="2422899"/>
          </a:xfrm>
          <a:prstGeom prst="rect">
            <a:avLst/>
          </a:prstGeom>
          <a:noFill/>
          <a:ln>
            <a:noFill/>
          </a:ln>
        </p:spPr>
        <p:txBody>
          <a:bodyPr lIns="121900" tIns="60933" rIns="121900" bIns="60933" anchor="t" anchorCtr="0">
            <a:noAutofit/>
          </a:bodyPr>
          <a:lstStyle/>
          <a:p>
            <a:pPr algn="ctr">
              <a:spcBef>
                <a:spcPts val="533"/>
              </a:spcBef>
              <a:tabLst>
                <a:tab pos="480472" algn="l"/>
              </a:tabLst>
            </a:pPr>
            <a:r>
              <a:rPr lang="es" sz="2000" b="1" u="sng" dirty="0">
                <a:solidFill>
                  <a:srgbClr val="000000"/>
                </a:solidFill>
                <a:latin typeface="Calibri"/>
                <a:ea typeface="Calibri"/>
                <a:cs typeface="Calibri"/>
                <a:sym typeface="Calibri"/>
              </a:rPr>
              <a:t>Solución</a:t>
            </a:r>
          </a:p>
          <a:p>
            <a:pPr>
              <a:spcBef>
                <a:spcPts val="533"/>
              </a:spcBef>
              <a:tabLst>
                <a:tab pos="480472" algn="l"/>
              </a:tabLst>
            </a:pPr>
            <a:r>
              <a:rPr lang="es-ES" sz="1600" dirty="0">
                <a:latin typeface="Calibri"/>
                <a:ea typeface="Calibri"/>
                <a:cs typeface="Calibri"/>
                <a:sym typeface="Calibri"/>
              </a:rPr>
              <a:t>Hay que identificar cuales son las clausulas que conducen a un punto terminal (generalmente con una excepción o una devolución inmediata del valor).</a:t>
            </a:r>
          </a:p>
          <a:p>
            <a:pPr>
              <a:spcBef>
                <a:spcPts val="533"/>
              </a:spcBef>
              <a:tabLst>
                <a:tab pos="480472" algn="l"/>
              </a:tabLst>
            </a:pPr>
            <a:r>
              <a:rPr lang="es-ES" sz="1600" dirty="0">
                <a:latin typeface="Calibri"/>
                <a:ea typeface="Calibri"/>
                <a:cs typeface="Calibri"/>
                <a:sym typeface="Calibri"/>
              </a:rPr>
              <a:t>Una vez identificadas, se debe reorganizar el código con el objetivo de </a:t>
            </a:r>
            <a:r>
              <a:rPr lang="es-ES" sz="1600" i="1" dirty="0">
                <a:latin typeface="Calibri"/>
                <a:ea typeface="Calibri"/>
                <a:cs typeface="Calibri"/>
                <a:sym typeface="Calibri"/>
              </a:rPr>
              <a:t>aplanar</a:t>
            </a:r>
            <a:r>
              <a:rPr lang="es-ES" sz="1600" dirty="0">
                <a:latin typeface="Calibri"/>
                <a:ea typeface="Calibri"/>
                <a:cs typeface="Calibri"/>
                <a:sym typeface="Calibri"/>
              </a:rPr>
              <a:t> la estructura de código, e introducir un punto de </a:t>
            </a:r>
            <a:r>
              <a:rPr lang="es-ES" sz="1600" dirty="0" err="1">
                <a:latin typeface="Calibri"/>
                <a:ea typeface="Calibri"/>
                <a:cs typeface="Calibri"/>
                <a:sym typeface="Calibri"/>
              </a:rPr>
              <a:t>return</a:t>
            </a:r>
            <a:r>
              <a:rPr lang="es-ES" sz="1600" dirty="0">
                <a:latin typeface="Calibri"/>
                <a:ea typeface="Calibri"/>
                <a:cs typeface="Calibri"/>
                <a:sym typeface="Calibri"/>
              </a:rPr>
              <a:t> en las clausulas de guarda.</a:t>
            </a:r>
            <a:endParaRPr lang="es" sz="1600" dirty="0">
              <a:latin typeface="Calibri"/>
              <a:ea typeface="Calibri"/>
              <a:cs typeface="Calibri"/>
              <a:sym typeface="Calibri"/>
            </a:endParaRPr>
          </a:p>
        </p:txBody>
      </p:sp>
      <p:pic>
        <p:nvPicPr>
          <p:cNvPr id="7" name="Picture 6">
            <a:extLst>
              <a:ext uri="{FF2B5EF4-FFF2-40B4-BE49-F238E27FC236}">
                <a16:creationId xmlns:a16="http://schemas.microsoft.com/office/drawing/2014/main" id="{8F39844F-B4FE-43CD-A276-C2C6271FE3D6}"/>
              </a:ext>
            </a:extLst>
          </p:cNvPr>
          <p:cNvPicPr>
            <a:picLocks noChangeAspect="1"/>
          </p:cNvPicPr>
          <p:nvPr/>
        </p:nvPicPr>
        <p:blipFill>
          <a:blip r:embed="rId3"/>
          <a:stretch>
            <a:fillRect/>
          </a:stretch>
        </p:blipFill>
        <p:spPr>
          <a:xfrm>
            <a:off x="10470401" y="123565"/>
            <a:ext cx="1497114" cy="393607"/>
          </a:xfrm>
          <a:prstGeom prst="rect">
            <a:avLst/>
          </a:prstGeom>
        </p:spPr>
      </p:pic>
      <p:grpSp>
        <p:nvGrpSpPr>
          <p:cNvPr id="8" name="Group 7">
            <a:extLst>
              <a:ext uri="{FF2B5EF4-FFF2-40B4-BE49-F238E27FC236}">
                <a16:creationId xmlns:a16="http://schemas.microsoft.com/office/drawing/2014/main" id="{0E07C1C4-5EBC-4090-9382-B5176D7C78ED}"/>
              </a:ext>
            </a:extLst>
          </p:cNvPr>
          <p:cNvGrpSpPr/>
          <p:nvPr/>
        </p:nvGrpSpPr>
        <p:grpSpPr>
          <a:xfrm>
            <a:off x="1343472" y="3256167"/>
            <a:ext cx="3240360" cy="3494210"/>
            <a:chOff x="119337" y="517172"/>
            <a:chExt cx="4832337" cy="5210902"/>
          </a:xfrm>
        </p:grpSpPr>
        <p:pic>
          <p:nvPicPr>
            <p:cNvPr id="4" name="Picture 3">
              <a:extLst>
                <a:ext uri="{FF2B5EF4-FFF2-40B4-BE49-F238E27FC236}">
                  <a16:creationId xmlns:a16="http://schemas.microsoft.com/office/drawing/2014/main" id="{5F171E20-3415-4063-A768-910820D6FAC9}"/>
                </a:ext>
              </a:extLst>
            </p:cNvPr>
            <p:cNvPicPr>
              <a:picLocks noChangeAspect="1"/>
            </p:cNvPicPr>
            <p:nvPr/>
          </p:nvPicPr>
          <p:blipFill rotWithShape="1">
            <a:blip r:embed="rId4"/>
            <a:srcRect r="49436"/>
            <a:stretch/>
          </p:blipFill>
          <p:spPr>
            <a:xfrm>
              <a:off x="119337" y="517172"/>
              <a:ext cx="4248472" cy="5210902"/>
            </a:xfrm>
            <a:prstGeom prst="rect">
              <a:avLst/>
            </a:prstGeom>
          </p:spPr>
        </p:pic>
        <p:pic>
          <p:nvPicPr>
            <p:cNvPr id="5" name="Picture 4">
              <a:extLst>
                <a:ext uri="{FF2B5EF4-FFF2-40B4-BE49-F238E27FC236}">
                  <a16:creationId xmlns:a16="http://schemas.microsoft.com/office/drawing/2014/main" id="{523156D4-50DF-4105-88EE-72D23298EADB}"/>
                </a:ext>
              </a:extLst>
            </p:cNvPr>
            <p:cNvPicPr>
              <a:picLocks noChangeAspect="1"/>
            </p:cNvPicPr>
            <p:nvPr/>
          </p:nvPicPr>
          <p:blipFill rotWithShape="1">
            <a:blip r:embed="rId4"/>
            <a:srcRect l="93051"/>
            <a:stretch/>
          </p:blipFill>
          <p:spPr>
            <a:xfrm>
              <a:off x="4367792" y="517172"/>
              <a:ext cx="583882" cy="5210902"/>
            </a:xfrm>
            <a:prstGeom prst="rect">
              <a:avLst/>
            </a:prstGeom>
          </p:spPr>
        </p:pic>
      </p:grpSp>
      <p:sp>
        <p:nvSpPr>
          <p:cNvPr id="11" name="Shape 196">
            <a:extLst>
              <a:ext uri="{FF2B5EF4-FFF2-40B4-BE49-F238E27FC236}">
                <a16:creationId xmlns:a16="http://schemas.microsoft.com/office/drawing/2014/main" id="{C58D01DF-37D5-4C18-ABD7-8D976D6EF110}"/>
              </a:ext>
            </a:extLst>
          </p:cNvPr>
          <p:cNvSpPr txBox="1"/>
          <p:nvPr/>
        </p:nvSpPr>
        <p:spPr>
          <a:xfrm>
            <a:off x="239350" y="1196752"/>
            <a:ext cx="11514429" cy="613475"/>
          </a:xfrm>
          <a:prstGeom prst="rect">
            <a:avLst/>
          </a:prstGeom>
          <a:noFill/>
          <a:ln>
            <a:noFill/>
          </a:ln>
        </p:spPr>
        <p:txBody>
          <a:bodyPr lIns="121900" tIns="60933" rIns="121900" bIns="60933" anchor="t" anchorCtr="0">
            <a:noAutofit/>
          </a:bodyPr>
          <a:lstStyle/>
          <a:p>
            <a:pPr>
              <a:spcBef>
                <a:spcPts val="533"/>
              </a:spcBef>
              <a:tabLst>
                <a:tab pos="480472" algn="l"/>
              </a:tabLst>
            </a:pPr>
            <a:r>
              <a:rPr lang="es-ES" sz="1600" dirty="0">
                <a:latin typeface="Calibri"/>
                <a:ea typeface="Calibri"/>
                <a:cs typeface="Calibri"/>
                <a:sym typeface="Calibri"/>
              </a:rPr>
              <a:t>Se da cuando vemos condicionales anidados que parecen simples y siguen un flujo de respuesta en bloque.</a:t>
            </a:r>
          </a:p>
        </p:txBody>
      </p:sp>
      <p:grpSp>
        <p:nvGrpSpPr>
          <p:cNvPr id="12" name="Group 11">
            <a:extLst>
              <a:ext uri="{FF2B5EF4-FFF2-40B4-BE49-F238E27FC236}">
                <a16:creationId xmlns:a16="http://schemas.microsoft.com/office/drawing/2014/main" id="{C8070B7A-EB49-4997-AAFB-BDBF38BD1602}"/>
              </a:ext>
            </a:extLst>
          </p:cNvPr>
          <p:cNvGrpSpPr/>
          <p:nvPr/>
        </p:nvGrpSpPr>
        <p:grpSpPr>
          <a:xfrm>
            <a:off x="7167630" y="4012118"/>
            <a:ext cx="3749971" cy="2722317"/>
            <a:chOff x="224484" y="618035"/>
            <a:chExt cx="5367081" cy="3896269"/>
          </a:xfrm>
        </p:grpSpPr>
        <p:pic>
          <p:nvPicPr>
            <p:cNvPr id="9" name="Picture 8">
              <a:extLst>
                <a:ext uri="{FF2B5EF4-FFF2-40B4-BE49-F238E27FC236}">
                  <a16:creationId xmlns:a16="http://schemas.microsoft.com/office/drawing/2014/main" id="{D194D8CC-4064-486D-BA09-D61C8D1A6B06}"/>
                </a:ext>
              </a:extLst>
            </p:cNvPr>
            <p:cNvPicPr>
              <a:picLocks noChangeAspect="1"/>
            </p:cNvPicPr>
            <p:nvPr/>
          </p:nvPicPr>
          <p:blipFill rotWithShape="1">
            <a:blip r:embed="rId5"/>
            <a:srcRect r="42783"/>
            <a:stretch/>
          </p:blipFill>
          <p:spPr>
            <a:xfrm>
              <a:off x="224484" y="618035"/>
              <a:ext cx="4763908" cy="3896269"/>
            </a:xfrm>
            <a:prstGeom prst="rect">
              <a:avLst/>
            </a:prstGeom>
          </p:spPr>
        </p:pic>
        <p:pic>
          <p:nvPicPr>
            <p:cNvPr id="10" name="Picture 9">
              <a:extLst>
                <a:ext uri="{FF2B5EF4-FFF2-40B4-BE49-F238E27FC236}">
                  <a16:creationId xmlns:a16="http://schemas.microsoft.com/office/drawing/2014/main" id="{9F233373-2BA4-4A18-84F3-589229611062}"/>
                </a:ext>
              </a:extLst>
            </p:cNvPr>
            <p:cNvPicPr>
              <a:picLocks noChangeAspect="1"/>
            </p:cNvPicPr>
            <p:nvPr/>
          </p:nvPicPr>
          <p:blipFill rotWithShape="1">
            <a:blip r:embed="rId5"/>
            <a:srcRect l="92522"/>
            <a:stretch/>
          </p:blipFill>
          <p:spPr>
            <a:xfrm>
              <a:off x="4968948" y="618035"/>
              <a:ext cx="622617" cy="3896269"/>
            </a:xfrm>
            <a:prstGeom prst="rect">
              <a:avLst/>
            </a:prstGeom>
          </p:spPr>
        </p:pic>
      </p:grpSp>
    </p:spTree>
    <p:extLst>
      <p:ext uri="{BB962C8B-B14F-4D97-AF65-F5344CB8AC3E}">
        <p14:creationId xmlns:p14="http://schemas.microsoft.com/office/powerpoint/2010/main" val="5248416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Shape 195"/>
          <p:cNvSpPr txBox="1">
            <a:spLocks noGrp="1"/>
          </p:cNvSpPr>
          <p:nvPr>
            <p:ph type="title"/>
          </p:nvPr>
        </p:nvSpPr>
        <p:spPr>
          <a:xfrm>
            <a:off x="609600" y="274635"/>
            <a:ext cx="10972800" cy="686800"/>
          </a:xfrm>
          <a:prstGeom prst="rect">
            <a:avLst/>
          </a:prstGeom>
          <a:noFill/>
          <a:ln>
            <a:noFill/>
          </a:ln>
        </p:spPr>
        <p:txBody>
          <a:bodyPr vert="horz" lIns="121900" tIns="60933" rIns="121900" bIns="60933" rtlCol="0" anchor="ctr" anchorCtr="0">
            <a:noAutofit/>
          </a:bodyPr>
          <a:lstStyle/>
          <a:p>
            <a:pPr lvl="0" algn="l">
              <a:buSzPct val="25000"/>
            </a:pPr>
            <a:r>
              <a:rPr lang="es-ES_tradnl" sz="4267" b="1" dirty="0" err="1">
                <a:solidFill>
                  <a:srgbClr val="00B0F0"/>
                </a:solidFill>
              </a:rPr>
              <a:t>Tip</a:t>
            </a:r>
            <a:r>
              <a:rPr lang="es-ES_tradnl" sz="4267" b="1" dirty="0">
                <a:solidFill>
                  <a:srgbClr val="00B0F0"/>
                </a:solidFill>
              </a:rPr>
              <a:t> #2. </a:t>
            </a:r>
            <a:r>
              <a:rPr lang="es-ES_tradnl" sz="4267" b="1" dirty="0" err="1">
                <a:solidFill>
                  <a:srgbClr val="00B0F0"/>
                </a:solidFill>
              </a:rPr>
              <a:t>Replace</a:t>
            </a:r>
            <a:r>
              <a:rPr lang="es-ES_tradnl" sz="4267" b="1" dirty="0">
                <a:solidFill>
                  <a:srgbClr val="00B0F0"/>
                </a:solidFill>
              </a:rPr>
              <a:t> </a:t>
            </a:r>
            <a:r>
              <a:rPr lang="es-ES_tradnl" sz="4267" b="1" dirty="0" err="1">
                <a:solidFill>
                  <a:srgbClr val="00B0F0"/>
                </a:solidFill>
              </a:rPr>
              <a:t>with</a:t>
            </a:r>
            <a:r>
              <a:rPr lang="es-ES_tradnl" sz="4267" b="1" dirty="0">
                <a:solidFill>
                  <a:srgbClr val="00B0F0"/>
                </a:solidFill>
              </a:rPr>
              <a:t> </a:t>
            </a:r>
            <a:r>
              <a:rPr lang="es-ES_tradnl" sz="4267" b="1" dirty="0" err="1">
                <a:solidFill>
                  <a:srgbClr val="00B0F0"/>
                </a:solidFill>
              </a:rPr>
              <a:t>Guard</a:t>
            </a:r>
            <a:r>
              <a:rPr lang="es-ES_tradnl" sz="4267" b="1" dirty="0">
                <a:solidFill>
                  <a:srgbClr val="00B0F0"/>
                </a:solidFill>
              </a:rPr>
              <a:t> </a:t>
            </a:r>
            <a:r>
              <a:rPr lang="es-ES_tradnl" sz="4267" b="1" dirty="0" err="1">
                <a:solidFill>
                  <a:srgbClr val="00B0F0"/>
                </a:solidFill>
              </a:rPr>
              <a:t>Clauses</a:t>
            </a:r>
            <a:endParaRPr lang="es" sz="1600" dirty="0">
              <a:solidFill>
                <a:srgbClr val="00B0F0"/>
              </a:solidFill>
            </a:endParaRPr>
          </a:p>
        </p:txBody>
      </p:sp>
      <p:sp>
        <p:nvSpPr>
          <p:cNvPr id="196" name="Shape 196"/>
          <p:cNvSpPr txBox="1"/>
          <p:nvPr/>
        </p:nvSpPr>
        <p:spPr>
          <a:xfrm>
            <a:off x="239350" y="1700808"/>
            <a:ext cx="5568618" cy="1584176"/>
          </a:xfrm>
          <a:prstGeom prst="rect">
            <a:avLst/>
          </a:prstGeom>
          <a:noFill/>
          <a:ln>
            <a:noFill/>
          </a:ln>
        </p:spPr>
        <p:txBody>
          <a:bodyPr lIns="121900" tIns="60933" rIns="121900" bIns="60933" anchor="t" anchorCtr="0">
            <a:noAutofit/>
          </a:bodyPr>
          <a:lstStyle/>
          <a:p>
            <a:pPr algn="ctr">
              <a:spcBef>
                <a:spcPts val="533"/>
              </a:spcBef>
              <a:tabLst>
                <a:tab pos="480472" algn="l"/>
              </a:tabLst>
            </a:pPr>
            <a:r>
              <a:rPr lang="es" sz="2000" b="1" u="sng" dirty="0">
                <a:solidFill>
                  <a:srgbClr val="000000"/>
                </a:solidFill>
                <a:latin typeface="Calibri"/>
                <a:ea typeface="Calibri"/>
                <a:cs typeface="Calibri"/>
                <a:sym typeface="Calibri"/>
              </a:rPr>
              <a:t>Problema</a:t>
            </a:r>
            <a:endParaRPr lang="es" sz="2400" b="1" u="sng" dirty="0">
              <a:solidFill>
                <a:srgbClr val="000000"/>
              </a:solidFill>
              <a:latin typeface="Calibri"/>
              <a:ea typeface="Calibri"/>
              <a:cs typeface="Calibri"/>
              <a:sym typeface="Calibri"/>
            </a:endParaRPr>
          </a:p>
          <a:p>
            <a:pPr>
              <a:spcBef>
                <a:spcPts val="533"/>
              </a:spcBef>
              <a:tabLst>
                <a:tab pos="480472" algn="l"/>
              </a:tabLst>
            </a:pPr>
            <a:r>
              <a:rPr lang="es-ES" sz="1600" dirty="0">
                <a:latin typeface="Calibri"/>
                <a:ea typeface="Calibri"/>
                <a:cs typeface="Calibri"/>
                <a:sym typeface="Calibri"/>
              </a:rPr>
              <a:t>El problema que nos aparece es que al estar anidados, es muy </a:t>
            </a:r>
            <a:r>
              <a:rPr lang="es-ES" sz="1600" dirty="0" err="1">
                <a:latin typeface="Calibri"/>
                <a:ea typeface="Calibri"/>
                <a:cs typeface="Calibri"/>
                <a:sym typeface="Calibri"/>
              </a:rPr>
              <a:t>dificil</a:t>
            </a:r>
            <a:r>
              <a:rPr lang="es-ES" sz="1600" dirty="0">
                <a:latin typeface="Calibri"/>
                <a:ea typeface="Calibri"/>
                <a:cs typeface="Calibri"/>
                <a:sym typeface="Calibri"/>
              </a:rPr>
              <a:t> seguir el flujo normal de ejecución.</a:t>
            </a:r>
          </a:p>
          <a:p>
            <a:pPr>
              <a:spcBef>
                <a:spcPts val="533"/>
              </a:spcBef>
              <a:tabLst>
                <a:tab pos="480472" algn="l"/>
              </a:tabLst>
            </a:pPr>
            <a:r>
              <a:rPr lang="es-ES" sz="1600" dirty="0">
                <a:latin typeface="Calibri"/>
                <a:ea typeface="Calibri"/>
                <a:cs typeface="Calibri"/>
                <a:sym typeface="Calibri"/>
              </a:rPr>
              <a:t>Obliga al cerebro a tener que volver atrás muchas veces, para leer condiciones e </a:t>
            </a:r>
            <a:r>
              <a:rPr lang="es-ES" sz="1600" dirty="0" err="1">
                <a:latin typeface="Calibri"/>
                <a:ea typeface="Calibri"/>
                <a:cs typeface="Calibri"/>
                <a:sym typeface="Calibri"/>
              </a:rPr>
              <a:t>identaciones</a:t>
            </a:r>
            <a:r>
              <a:rPr lang="es-ES" sz="1600" dirty="0">
                <a:latin typeface="Calibri"/>
                <a:ea typeface="Calibri"/>
                <a:cs typeface="Calibri"/>
                <a:sym typeface="Calibri"/>
              </a:rPr>
              <a:t> de las clausulas. Por ejemplo:</a:t>
            </a:r>
            <a:endParaRPr lang="es" sz="1600" dirty="0">
              <a:latin typeface="Calibri"/>
              <a:ea typeface="Calibri"/>
              <a:cs typeface="Calibri"/>
              <a:sym typeface="Calibri"/>
            </a:endParaRPr>
          </a:p>
        </p:txBody>
      </p:sp>
      <p:sp>
        <p:nvSpPr>
          <p:cNvPr id="6" name="Shape 196"/>
          <p:cNvSpPr txBox="1"/>
          <p:nvPr/>
        </p:nvSpPr>
        <p:spPr>
          <a:xfrm>
            <a:off x="6312024" y="1700808"/>
            <a:ext cx="5655492" cy="2422899"/>
          </a:xfrm>
          <a:prstGeom prst="rect">
            <a:avLst/>
          </a:prstGeom>
          <a:noFill/>
          <a:ln>
            <a:noFill/>
          </a:ln>
        </p:spPr>
        <p:txBody>
          <a:bodyPr lIns="121900" tIns="60933" rIns="121900" bIns="60933" anchor="t" anchorCtr="0">
            <a:noAutofit/>
          </a:bodyPr>
          <a:lstStyle/>
          <a:p>
            <a:pPr algn="ctr">
              <a:spcBef>
                <a:spcPts val="533"/>
              </a:spcBef>
              <a:tabLst>
                <a:tab pos="480472" algn="l"/>
              </a:tabLst>
            </a:pPr>
            <a:r>
              <a:rPr lang="es" sz="2000" b="1" u="sng" dirty="0">
                <a:solidFill>
                  <a:srgbClr val="000000"/>
                </a:solidFill>
                <a:latin typeface="Calibri"/>
                <a:ea typeface="Calibri"/>
                <a:cs typeface="Calibri"/>
                <a:sym typeface="Calibri"/>
              </a:rPr>
              <a:t>Solución</a:t>
            </a:r>
          </a:p>
          <a:p>
            <a:pPr>
              <a:spcBef>
                <a:spcPts val="533"/>
              </a:spcBef>
              <a:tabLst>
                <a:tab pos="480472" algn="l"/>
              </a:tabLst>
            </a:pPr>
            <a:r>
              <a:rPr lang="es-ES" sz="1600" dirty="0">
                <a:latin typeface="Calibri"/>
                <a:ea typeface="Calibri"/>
                <a:cs typeface="Calibri"/>
                <a:sym typeface="Calibri"/>
              </a:rPr>
              <a:t>Hay que identificar cuales son las clausulas que conducen a un punto terminal (generalmente con una excepción o una devolución inmediata del valor).</a:t>
            </a:r>
          </a:p>
          <a:p>
            <a:pPr>
              <a:spcBef>
                <a:spcPts val="533"/>
              </a:spcBef>
              <a:tabLst>
                <a:tab pos="480472" algn="l"/>
              </a:tabLst>
            </a:pPr>
            <a:r>
              <a:rPr lang="es-ES" sz="1600" dirty="0">
                <a:latin typeface="Calibri"/>
                <a:ea typeface="Calibri"/>
                <a:cs typeface="Calibri"/>
                <a:sym typeface="Calibri"/>
              </a:rPr>
              <a:t>Una vez identificadas, se debe reorganizar el código con el objetivo de </a:t>
            </a:r>
            <a:r>
              <a:rPr lang="es-ES" sz="1600" i="1" dirty="0">
                <a:latin typeface="Calibri"/>
                <a:ea typeface="Calibri"/>
                <a:cs typeface="Calibri"/>
                <a:sym typeface="Calibri"/>
              </a:rPr>
              <a:t>aplanar</a:t>
            </a:r>
            <a:r>
              <a:rPr lang="es-ES" sz="1600" dirty="0">
                <a:latin typeface="Calibri"/>
                <a:ea typeface="Calibri"/>
                <a:cs typeface="Calibri"/>
                <a:sym typeface="Calibri"/>
              </a:rPr>
              <a:t> la estructura de código, e introducir un punto de </a:t>
            </a:r>
            <a:r>
              <a:rPr lang="es-ES" sz="1600" dirty="0" err="1">
                <a:latin typeface="Calibri"/>
                <a:ea typeface="Calibri"/>
                <a:cs typeface="Calibri"/>
                <a:sym typeface="Calibri"/>
              </a:rPr>
              <a:t>return</a:t>
            </a:r>
            <a:r>
              <a:rPr lang="es-ES" sz="1600" dirty="0">
                <a:latin typeface="Calibri"/>
                <a:ea typeface="Calibri"/>
                <a:cs typeface="Calibri"/>
                <a:sym typeface="Calibri"/>
              </a:rPr>
              <a:t> en las clausulas de guarda.</a:t>
            </a:r>
            <a:endParaRPr lang="es" sz="1600" dirty="0">
              <a:latin typeface="Calibri"/>
              <a:ea typeface="Calibri"/>
              <a:cs typeface="Calibri"/>
              <a:sym typeface="Calibri"/>
            </a:endParaRPr>
          </a:p>
        </p:txBody>
      </p:sp>
      <p:pic>
        <p:nvPicPr>
          <p:cNvPr id="7" name="Picture 6">
            <a:extLst>
              <a:ext uri="{FF2B5EF4-FFF2-40B4-BE49-F238E27FC236}">
                <a16:creationId xmlns:a16="http://schemas.microsoft.com/office/drawing/2014/main" id="{8F39844F-B4FE-43CD-A276-C2C6271FE3D6}"/>
              </a:ext>
            </a:extLst>
          </p:cNvPr>
          <p:cNvPicPr>
            <a:picLocks noChangeAspect="1"/>
          </p:cNvPicPr>
          <p:nvPr/>
        </p:nvPicPr>
        <p:blipFill>
          <a:blip r:embed="rId3"/>
          <a:stretch>
            <a:fillRect/>
          </a:stretch>
        </p:blipFill>
        <p:spPr>
          <a:xfrm>
            <a:off x="10470401" y="123565"/>
            <a:ext cx="1497114" cy="393607"/>
          </a:xfrm>
          <a:prstGeom prst="rect">
            <a:avLst/>
          </a:prstGeom>
        </p:spPr>
      </p:pic>
      <p:grpSp>
        <p:nvGrpSpPr>
          <p:cNvPr id="8" name="Group 7">
            <a:extLst>
              <a:ext uri="{FF2B5EF4-FFF2-40B4-BE49-F238E27FC236}">
                <a16:creationId xmlns:a16="http://schemas.microsoft.com/office/drawing/2014/main" id="{0E07C1C4-5EBC-4090-9382-B5176D7C78ED}"/>
              </a:ext>
            </a:extLst>
          </p:cNvPr>
          <p:cNvGrpSpPr/>
          <p:nvPr/>
        </p:nvGrpSpPr>
        <p:grpSpPr>
          <a:xfrm>
            <a:off x="1343472" y="3256167"/>
            <a:ext cx="3240360" cy="3494210"/>
            <a:chOff x="119337" y="517172"/>
            <a:chExt cx="4832337" cy="5210902"/>
          </a:xfrm>
        </p:grpSpPr>
        <p:pic>
          <p:nvPicPr>
            <p:cNvPr id="4" name="Picture 3">
              <a:extLst>
                <a:ext uri="{FF2B5EF4-FFF2-40B4-BE49-F238E27FC236}">
                  <a16:creationId xmlns:a16="http://schemas.microsoft.com/office/drawing/2014/main" id="{5F171E20-3415-4063-A768-910820D6FAC9}"/>
                </a:ext>
              </a:extLst>
            </p:cNvPr>
            <p:cNvPicPr>
              <a:picLocks noChangeAspect="1"/>
            </p:cNvPicPr>
            <p:nvPr/>
          </p:nvPicPr>
          <p:blipFill rotWithShape="1">
            <a:blip r:embed="rId4"/>
            <a:srcRect r="49436"/>
            <a:stretch/>
          </p:blipFill>
          <p:spPr>
            <a:xfrm>
              <a:off x="119337" y="517172"/>
              <a:ext cx="4248472" cy="5210902"/>
            </a:xfrm>
            <a:prstGeom prst="rect">
              <a:avLst/>
            </a:prstGeom>
          </p:spPr>
        </p:pic>
        <p:pic>
          <p:nvPicPr>
            <p:cNvPr id="5" name="Picture 4">
              <a:extLst>
                <a:ext uri="{FF2B5EF4-FFF2-40B4-BE49-F238E27FC236}">
                  <a16:creationId xmlns:a16="http://schemas.microsoft.com/office/drawing/2014/main" id="{523156D4-50DF-4105-88EE-72D23298EADB}"/>
                </a:ext>
              </a:extLst>
            </p:cNvPr>
            <p:cNvPicPr>
              <a:picLocks noChangeAspect="1"/>
            </p:cNvPicPr>
            <p:nvPr/>
          </p:nvPicPr>
          <p:blipFill rotWithShape="1">
            <a:blip r:embed="rId4"/>
            <a:srcRect l="93051"/>
            <a:stretch/>
          </p:blipFill>
          <p:spPr>
            <a:xfrm>
              <a:off x="4367792" y="517172"/>
              <a:ext cx="583882" cy="5210902"/>
            </a:xfrm>
            <a:prstGeom prst="rect">
              <a:avLst/>
            </a:prstGeom>
          </p:spPr>
        </p:pic>
      </p:grpSp>
      <p:sp>
        <p:nvSpPr>
          <p:cNvPr id="11" name="Shape 196">
            <a:extLst>
              <a:ext uri="{FF2B5EF4-FFF2-40B4-BE49-F238E27FC236}">
                <a16:creationId xmlns:a16="http://schemas.microsoft.com/office/drawing/2014/main" id="{C58D01DF-37D5-4C18-ABD7-8D976D6EF110}"/>
              </a:ext>
            </a:extLst>
          </p:cNvPr>
          <p:cNvSpPr txBox="1"/>
          <p:nvPr/>
        </p:nvSpPr>
        <p:spPr>
          <a:xfrm>
            <a:off x="239350" y="1196752"/>
            <a:ext cx="11514429" cy="613475"/>
          </a:xfrm>
          <a:prstGeom prst="rect">
            <a:avLst/>
          </a:prstGeom>
          <a:noFill/>
          <a:ln>
            <a:noFill/>
          </a:ln>
        </p:spPr>
        <p:txBody>
          <a:bodyPr lIns="121900" tIns="60933" rIns="121900" bIns="60933" anchor="t" anchorCtr="0">
            <a:noAutofit/>
          </a:bodyPr>
          <a:lstStyle/>
          <a:p>
            <a:pPr>
              <a:spcBef>
                <a:spcPts val="533"/>
              </a:spcBef>
              <a:tabLst>
                <a:tab pos="480472" algn="l"/>
              </a:tabLst>
            </a:pPr>
            <a:r>
              <a:rPr lang="es-ES" sz="1600" dirty="0">
                <a:latin typeface="Calibri"/>
                <a:ea typeface="Calibri"/>
                <a:cs typeface="Calibri"/>
                <a:sym typeface="Calibri"/>
              </a:rPr>
              <a:t>Se da cuando vemos condicionales anidados que parecen simples y siguen un flujo de respuesta en bloque.</a:t>
            </a:r>
          </a:p>
        </p:txBody>
      </p:sp>
      <p:grpSp>
        <p:nvGrpSpPr>
          <p:cNvPr id="12" name="Group 11">
            <a:extLst>
              <a:ext uri="{FF2B5EF4-FFF2-40B4-BE49-F238E27FC236}">
                <a16:creationId xmlns:a16="http://schemas.microsoft.com/office/drawing/2014/main" id="{C8070B7A-EB49-4997-AAFB-BDBF38BD1602}"/>
              </a:ext>
            </a:extLst>
          </p:cNvPr>
          <p:cNvGrpSpPr/>
          <p:nvPr/>
        </p:nvGrpSpPr>
        <p:grpSpPr>
          <a:xfrm>
            <a:off x="7167630" y="4012118"/>
            <a:ext cx="3749971" cy="2722317"/>
            <a:chOff x="224484" y="618035"/>
            <a:chExt cx="5367081" cy="3896269"/>
          </a:xfrm>
        </p:grpSpPr>
        <p:pic>
          <p:nvPicPr>
            <p:cNvPr id="9" name="Picture 8">
              <a:extLst>
                <a:ext uri="{FF2B5EF4-FFF2-40B4-BE49-F238E27FC236}">
                  <a16:creationId xmlns:a16="http://schemas.microsoft.com/office/drawing/2014/main" id="{D194D8CC-4064-486D-BA09-D61C8D1A6B06}"/>
                </a:ext>
              </a:extLst>
            </p:cNvPr>
            <p:cNvPicPr>
              <a:picLocks noChangeAspect="1"/>
            </p:cNvPicPr>
            <p:nvPr/>
          </p:nvPicPr>
          <p:blipFill rotWithShape="1">
            <a:blip r:embed="rId5"/>
            <a:srcRect r="42783"/>
            <a:stretch/>
          </p:blipFill>
          <p:spPr>
            <a:xfrm>
              <a:off x="224484" y="618035"/>
              <a:ext cx="4763908" cy="3896269"/>
            </a:xfrm>
            <a:prstGeom prst="rect">
              <a:avLst/>
            </a:prstGeom>
          </p:spPr>
        </p:pic>
        <p:pic>
          <p:nvPicPr>
            <p:cNvPr id="10" name="Picture 9">
              <a:extLst>
                <a:ext uri="{FF2B5EF4-FFF2-40B4-BE49-F238E27FC236}">
                  <a16:creationId xmlns:a16="http://schemas.microsoft.com/office/drawing/2014/main" id="{9F233373-2BA4-4A18-84F3-589229611062}"/>
                </a:ext>
              </a:extLst>
            </p:cNvPr>
            <p:cNvPicPr>
              <a:picLocks noChangeAspect="1"/>
            </p:cNvPicPr>
            <p:nvPr/>
          </p:nvPicPr>
          <p:blipFill rotWithShape="1">
            <a:blip r:embed="rId5"/>
            <a:srcRect l="92522"/>
            <a:stretch/>
          </p:blipFill>
          <p:spPr>
            <a:xfrm>
              <a:off x="4968948" y="618035"/>
              <a:ext cx="622617" cy="3896269"/>
            </a:xfrm>
            <a:prstGeom prst="rect">
              <a:avLst/>
            </a:prstGeom>
          </p:spPr>
        </p:pic>
      </p:grpSp>
      <p:sp>
        <p:nvSpPr>
          <p:cNvPr id="15" name="Rectangle 14">
            <a:extLst>
              <a:ext uri="{FF2B5EF4-FFF2-40B4-BE49-F238E27FC236}">
                <a16:creationId xmlns:a16="http://schemas.microsoft.com/office/drawing/2014/main" id="{30CE1716-333B-4C9C-A5D8-CE17A01FFF85}"/>
              </a:ext>
            </a:extLst>
          </p:cNvPr>
          <p:cNvSpPr/>
          <p:nvPr/>
        </p:nvSpPr>
        <p:spPr>
          <a:xfrm>
            <a:off x="0" y="1112504"/>
            <a:ext cx="12192000" cy="5745495"/>
          </a:xfrm>
          <a:prstGeom prst="rect">
            <a:avLst/>
          </a:prstGeom>
          <a:solidFill>
            <a:srgbClr val="FFFFFF">
              <a:alpha val="9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7" name="Picture 16">
            <a:extLst>
              <a:ext uri="{FF2B5EF4-FFF2-40B4-BE49-F238E27FC236}">
                <a16:creationId xmlns:a16="http://schemas.microsoft.com/office/drawing/2014/main" id="{156D795B-A422-43CC-8776-064370683C96}"/>
              </a:ext>
            </a:extLst>
          </p:cNvPr>
          <p:cNvPicPr>
            <a:picLocks noChangeAspect="1"/>
          </p:cNvPicPr>
          <p:nvPr/>
        </p:nvPicPr>
        <p:blipFill rotWithShape="1">
          <a:blip r:embed="rId6"/>
          <a:stretch/>
        </p:blipFill>
        <p:spPr>
          <a:xfrm>
            <a:off x="1909178" y="1566060"/>
            <a:ext cx="8373644" cy="4801270"/>
          </a:xfrm>
          <a:prstGeom prst="rect">
            <a:avLst/>
          </a:prstGeom>
        </p:spPr>
      </p:pic>
    </p:spTree>
    <p:extLst>
      <p:ext uri="{BB962C8B-B14F-4D97-AF65-F5344CB8AC3E}">
        <p14:creationId xmlns:p14="http://schemas.microsoft.com/office/powerpoint/2010/main" val="19430267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Shape 195"/>
          <p:cNvSpPr txBox="1">
            <a:spLocks noGrp="1"/>
          </p:cNvSpPr>
          <p:nvPr>
            <p:ph type="title"/>
          </p:nvPr>
        </p:nvSpPr>
        <p:spPr>
          <a:xfrm>
            <a:off x="609600" y="274635"/>
            <a:ext cx="10972800" cy="686800"/>
          </a:xfrm>
          <a:prstGeom prst="rect">
            <a:avLst/>
          </a:prstGeom>
          <a:noFill/>
          <a:ln>
            <a:noFill/>
          </a:ln>
        </p:spPr>
        <p:txBody>
          <a:bodyPr vert="horz" lIns="121900" tIns="60933" rIns="121900" bIns="60933" rtlCol="0" anchor="ctr" anchorCtr="0">
            <a:noAutofit/>
          </a:bodyPr>
          <a:lstStyle/>
          <a:p>
            <a:pPr lvl="0" algn="l">
              <a:buSzPct val="25000"/>
            </a:pPr>
            <a:r>
              <a:rPr lang="es-ES_tradnl" sz="4267" b="1" dirty="0" err="1">
                <a:solidFill>
                  <a:srgbClr val="00B0F0"/>
                </a:solidFill>
              </a:rPr>
              <a:t>Tip</a:t>
            </a:r>
            <a:r>
              <a:rPr lang="es-ES_tradnl" sz="4267" b="1" dirty="0">
                <a:solidFill>
                  <a:srgbClr val="00B0F0"/>
                </a:solidFill>
              </a:rPr>
              <a:t> #3. </a:t>
            </a:r>
            <a:r>
              <a:rPr lang="es-ES_tradnl" sz="4267" b="1" dirty="0" err="1">
                <a:solidFill>
                  <a:srgbClr val="00B0F0"/>
                </a:solidFill>
              </a:rPr>
              <a:t>Substitute</a:t>
            </a:r>
            <a:r>
              <a:rPr lang="es-ES_tradnl" sz="4267" b="1" dirty="0">
                <a:solidFill>
                  <a:srgbClr val="00B0F0"/>
                </a:solidFill>
              </a:rPr>
              <a:t> </a:t>
            </a:r>
            <a:r>
              <a:rPr lang="es-ES_tradnl" sz="4267" b="1" dirty="0" err="1">
                <a:solidFill>
                  <a:srgbClr val="00B0F0"/>
                </a:solidFill>
              </a:rPr>
              <a:t>Algorithm</a:t>
            </a:r>
            <a:endParaRPr lang="es" sz="1467" dirty="0">
              <a:solidFill>
                <a:srgbClr val="00B0F0"/>
              </a:solidFill>
            </a:endParaRPr>
          </a:p>
        </p:txBody>
      </p:sp>
      <p:sp>
        <p:nvSpPr>
          <p:cNvPr id="196" name="Shape 196"/>
          <p:cNvSpPr txBox="1"/>
          <p:nvPr/>
        </p:nvSpPr>
        <p:spPr>
          <a:xfrm>
            <a:off x="239350" y="1822193"/>
            <a:ext cx="5664629" cy="1390784"/>
          </a:xfrm>
          <a:prstGeom prst="rect">
            <a:avLst/>
          </a:prstGeom>
          <a:noFill/>
          <a:ln>
            <a:noFill/>
          </a:ln>
        </p:spPr>
        <p:txBody>
          <a:bodyPr lIns="121900" tIns="60933" rIns="121900" bIns="60933" anchor="t" anchorCtr="0">
            <a:noAutofit/>
          </a:bodyPr>
          <a:lstStyle/>
          <a:p>
            <a:pPr algn="ctr">
              <a:spcBef>
                <a:spcPts val="533"/>
              </a:spcBef>
              <a:tabLst>
                <a:tab pos="480472" algn="l"/>
              </a:tabLst>
            </a:pPr>
            <a:r>
              <a:rPr lang="es" sz="2000" b="1" u="sng" dirty="0">
                <a:solidFill>
                  <a:srgbClr val="000000"/>
                </a:solidFill>
                <a:latin typeface="Calibri"/>
                <a:ea typeface="Calibri"/>
                <a:cs typeface="Calibri"/>
                <a:sym typeface="Calibri"/>
              </a:rPr>
              <a:t>Problema</a:t>
            </a:r>
            <a:endParaRPr lang="es" sz="2400" b="1" u="sng" dirty="0">
              <a:solidFill>
                <a:srgbClr val="000000"/>
              </a:solidFill>
              <a:latin typeface="Calibri"/>
              <a:ea typeface="Calibri"/>
              <a:cs typeface="Calibri"/>
              <a:sym typeface="Calibri"/>
            </a:endParaRPr>
          </a:p>
          <a:p>
            <a:pPr>
              <a:spcBef>
                <a:spcPts val="533"/>
              </a:spcBef>
              <a:tabLst>
                <a:tab pos="480472" algn="l"/>
              </a:tabLst>
            </a:pPr>
            <a:r>
              <a:rPr lang="es-ES" sz="1600" dirty="0">
                <a:latin typeface="Calibri"/>
                <a:ea typeface="Calibri"/>
                <a:cs typeface="Calibri"/>
                <a:sym typeface="Calibri"/>
              </a:rPr>
              <a:t>Las condiciones ya nos están diciendo claramente lo que va a hacer el código. Hay una especie de duplicidad innecesaria.</a:t>
            </a:r>
            <a:endParaRPr lang="es" sz="1600" dirty="0">
              <a:latin typeface="Calibri"/>
              <a:ea typeface="Calibri"/>
              <a:cs typeface="Calibri"/>
              <a:sym typeface="Calibri"/>
            </a:endParaRPr>
          </a:p>
        </p:txBody>
      </p:sp>
      <p:sp>
        <p:nvSpPr>
          <p:cNvPr id="6" name="Shape 196"/>
          <p:cNvSpPr txBox="1"/>
          <p:nvPr/>
        </p:nvSpPr>
        <p:spPr>
          <a:xfrm>
            <a:off x="6302886" y="1822193"/>
            <a:ext cx="5664629" cy="2038855"/>
          </a:xfrm>
          <a:prstGeom prst="rect">
            <a:avLst/>
          </a:prstGeom>
          <a:noFill/>
          <a:ln>
            <a:noFill/>
          </a:ln>
        </p:spPr>
        <p:txBody>
          <a:bodyPr lIns="121900" tIns="60933" rIns="121900" bIns="60933" anchor="t" anchorCtr="0">
            <a:noAutofit/>
          </a:bodyPr>
          <a:lstStyle/>
          <a:p>
            <a:pPr algn="ctr">
              <a:spcBef>
                <a:spcPts val="533"/>
              </a:spcBef>
              <a:tabLst>
                <a:tab pos="480472" algn="l"/>
              </a:tabLst>
            </a:pPr>
            <a:r>
              <a:rPr lang="es" sz="2000" b="1" u="sng" dirty="0">
                <a:solidFill>
                  <a:srgbClr val="000000"/>
                </a:solidFill>
                <a:latin typeface="Calibri"/>
                <a:ea typeface="Calibri"/>
                <a:cs typeface="Calibri"/>
                <a:sym typeface="Calibri"/>
              </a:rPr>
              <a:t>Solución</a:t>
            </a:r>
            <a:endParaRPr lang="es" sz="2400" b="1" u="sng" dirty="0">
              <a:solidFill>
                <a:srgbClr val="000000"/>
              </a:solidFill>
              <a:latin typeface="Calibri"/>
              <a:ea typeface="Calibri"/>
              <a:cs typeface="Calibri"/>
              <a:sym typeface="Calibri"/>
            </a:endParaRPr>
          </a:p>
          <a:p>
            <a:pPr>
              <a:spcBef>
                <a:spcPts val="533"/>
              </a:spcBef>
              <a:tabLst>
                <a:tab pos="480472" algn="l"/>
              </a:tabLst>
            </a:pPr>
            <a:r>
              <a:rPr lang="es-ES" sz="1600" dirty="0">
                <a:latin typeface="Calibri"/>
                <a:ea typeface="Calibri"/>
                <a:cs typeface="Calibri"/>
                <a:sym typeface="Calibri"/>
              </a:rPr>
              <a:t>Tal vez existe un algoritmo mucho más simple y eficiente que pueda realizar esa misma funcionalidad.</a:t>
            </a:r>
          </a:p>
          <a:p>
            <a:pPr>
              <a:spcBef>
                <a:spcPts val="533"/>
              </a:spcBef>
              <a:tabLst>
                <a:tab pos="480472" algn="l"/>
              </a:tabLst>
            </a:pPr>
            <a:r>
              <a:rPr lang="es-ES" sz="1600" dirty="0">
                <a:latin typeface="Calibri"/>
                <a:ea typeface="Calibri"/>
                <a:cs typeface="Calibri"/>
                <a:sym typeface="Calibri"/>
              </a:rPr>
              <a:t>A veces también se puede sustituir por </a:t>
            </a:r>
            <a:r>
              <a:rPr lang="es-ES" sz="1600" dirty="0" err="1">
                <a:latin typeface="Calibri"/>
                <a:ea typeface="Calibri"/>
                <a:cs typeface="Calibri"/>
                <a:sym typeface="Calibri"/>
              </a:rPr>
              <a:t>List</a:t>
            </a:r>
            <a:r>
              <a:rPr lang="es-ES" sz="1600" dirty="0">
                <a:latin typeface="Calibri"/>
                <a:ea typeface="Calibri"/>
                <a:cs typeface="Calibri"/>
                <a:sym typeface="Calibri"/>
              </a:rPr>
              <a:t>, </a:t>
            </a:r>
            <a:r>
              <a:rPr lang="es-ES" sz="1600" dirty="0" err="1">
                <a:latin typeface="Calibri"/>
                <a:ea typeface="Calibri"/>
                <a:cs typeface="Calibri"/>
                <a:sym typeface="Calibri"/>
              </a:rPr>
              <a:t>Map</a:t>
            </a:r>
            <a:r>
              <a:rPr lang="es-ES" sz="1600" dirty="0">
                <a:latin typeface="Calibri"/>
                <a:ea typeface="Calibri"/>
                <a:cs typeface="Calibri"/>
                <a:sym typeface="Calibri"/>
              </a:rPr>
              <a:t> o por librerías o </a:t>
            </a:r>
            <a:r>
              <a:rPr lang="es-ES" sz="1600" dirty="0" err="1">
                <a:latin typeface="Calibri"/>
                <a:ea typeface="Calibri"/>
                <a:cs typeface="Calibri"/>
                <a:sym typeface="Calibri"/>
              </a:rPr>
              <a:t>frameworks</a:t>
            </a:r>
            <a:r>
              <a:rPr lang="es-ES" sz="1600" dirty="0">
                <a:latin typeface="Calibri"/>
                <a:ea typeface="Calibri"/>
                <a:cs typeface="Calibri"/>
                <a:sym typeface="Calibri"/>
              </a:rPr>
              <a:t> que ya realizan esa funcionalidad.</a:t>
            </a:r>
            <a:endParaRPr lang="es" sz="1600" dirty="0">
              <a:latin typeface="Calibri"/>
              <a:ea typeface="Calibri"/>
              <a:cs typeface="Calibri"/>
              <a:sym typeface="Calibri"/>
            </a:endParaRPr>
          </a:p>
        </p:txBody>
      </p:sp>
      <p:pic>
        <p:nvPicPr>
          <p:cNvPr id="8" name="Picture 7">
            <a:extLst>
              <a:ext uri="{FF2B5EF4-FFF2-40B4-BE49-F238E27FC236}">
                <a16:creationId xmlns:a16="http://schemas.microsoft.com/office/drawing/2014/main" id="{AC387E57-F94C-4316-B374-3D1FB4E9643E}"/>
              </a:ext>
            </a:extLst>
          </p:cNvPr>
          <p:cNvPicPr>
            <a:picLocks noChangeAspect="1"/>
          </p:cNvPicPr>
          <p:nvPr/>
        </p:nvPicPr>
        <p:blipFill>
          <a:blip r:embed="rId3"/>
          <a:stretch>
            <a:fillRect/>
          </a:stretch>
        </p:blipFill>
        <p:spPr>
          <a:xfrm>
            <a:off x="9760659" y="123565"/>
            <a:ext cx="2222573" cy="384407"/>
          </a:xfrm>
          <a:prstGeom prst="rect">
            <a:avLst/>
          </a:prstGeom>
        </p:spPr>
      </p:pic>
      <p:sp>
        <p:nvSpPr>
          <p:cNvPr id="9" name="Shape 196">
            <a:extLst>
              <a:ext uri="{FF2B5EF4-FFF2-40B4-BE49-F238E27FC236}">
                <a16:creationId xmlns:a16="http://schemas.microsoft.com/office/drawing/2014/main" id="{2BBA3AC6-ED00-496D-B4C8-77768D93BBB2}"/>
              </a:ext>
            </a:extLst>
          </p:cNvPr>
          <p:cNvSpPr txBox="1"/>
          <p:nvPr/>
        </p:nvSpPr>
        <p:spPr>
          <a:xfrm>
            <a:off x="239350" y="1196753"/>
            <a:ext cx="11514429" cy="384408"/>
          </a:xfrm>
          <a:prstGeom prst="rect">
            <a:avLst/>
          </a:prstGeom>
          <a:noFill/>
          <a:ln>
            <a:noFill/>
          </a:ln>
        </p:spPr>
        <p:txBody>
          <a:bodyPr lIns="121900" tIns="60933" rIns="121900" bIns="60933" anchor="t" anchorCtr="0">
            <a:noAutofit/>
          </a:bodyPr>
          <a:lstStyle/>
          <a:p>
            <a:pPr>
              <a:spcBef>
                <a:spcPts val="533"/>
              </a:spcBef>
              <a:tabLst>
                <a:tab pos="480472" algn="l"/>
              </a:tabLst>
            </a:pPr>
            <a:r>
              <a:rPr lang="es-ES" sz="1600" dirty="0">
                <a:latin typeface="Calibri"/>
                <a:ea typeface="Calibri"/>
                <a:cs typeface="Calibri"/>
                <a:sym typeface="Calibri"/>
              </a:rPr>
              <a:t>Se da cuando hay una algoritmia clara o una correlación entre la condición y lo que hace el bloque de código.</a:t>
            </a:r>
          </a:p>
        </p:txBody>
      </p:sp>
      <p:grpSp>
        <p:nvGrpSpPr>
          <p:cNvPr id="10" name="Group 9">
            <a:extLst>
              <a:ext uri="{FF2B5EF4-FFF2-40B4-BE49-F238E27FC236}">
                <a16:creationId xmlns:a16="http://schemas.microsoft.com/office/drawing/2014/main" id="{452E4A6C-9F11-4D6B-83E7-60973A191DB8}"/>
              </a:ext>
            </a:extLst>
          </p:cNvPr>
          <p:cNvGrpSpPr/>
          <p:nvPr/>
        </p:nvGrpSpPr>
        <p:grpSpPr>
          <a:xfrm>
            <a:off x="609600" y="3220774"/>
            <a:ext cx="4842261" cy="3408032"/>
            <a:chOff x="407368" y="845292"/>
            <a:chExt cx="5468289" cy="3848637"/>
          </a:xfrm>
        </p:grpSpPr>
        <p:pic>
          <p:nvPicPr>
            <p:cNvPr id="2" name="Picture 1">
              <a:extLst>
                <a:ext uri="{FF2B5EF4-FFF2-40B4-BE49-F238E27FC236}">
                  <a16:creationId xmlns:a16="http://schemas.microsoft.com/office/drawing/2014/main" id="{D096E383-586A-455F-A9AD-6D365018BC0F}"/>
                </a:ext>
              </a:extLst>
            </p:cNvPr>
            <p:cNvPicPr>
              <a:picLocks noChangeAspect="1"/>
            </p:cNvPicPr>
            <p:nvPr/>
          </p:nvPicPr>
          <p:blipFill rotWithShape="1">
            <a:blip r:embed="rId4"/>
            <a:srcRect r="40015"/>
            <a:stretch/>
          </p:blipFill>
          <p:spPr>
            <a:xfrm>
              <a:off x="407368" y="845292"/>
              <a:ext cx="5005797" cy="3848637"/>
            </a:xfrm>
            <a:prstGeom prst="rect">
              <a:avLst/>
            </a:prstGeom>
          </p:spPr>
        </p:pic>
        <p:pic>
          <p:nvPicPr>
            <p:cNvPr id="3" name="Picture 2">
              <a:extLst>
                <a:ext uri="{FF2B5EF4-FFF2-40B4-BE49-F238E27FC236}">
                  <a16:creationId xmlns:a16="http://schemas.microsoft.com/office/drawing/2014/main" id="{D84211BB-CACA-4217-BFAE-577FEC4D4E4C}"/>
                </a:ext>
              </a:extLst>
            </p:cNvPr>
            <p:cNvPicPr>
              <a:picLocks noChangeAspect="1"/>
            </p:cNvPicPr>
            <p:nvPr/>
          </p:nvPicPr>
          <p:blipFill rotWithShape="1">
            <a:blip r:embed="rId4"/>
            <a:srcRect l="93696"/>
            <a:stretch/>
          </p:blipFill>
          <p:spPr>
            <a:xfrm>
              <a:off x="5349580" y="845292"/>
              <a:ext cx="526077" cy="3848637"/>
            </a:xfrm>
            <a:prstGeom prst="rect">
              <a:avLst/>
            </a:prstGeom>
          </p:spPr>
        </p:pic>
      </p:grpSp>
      <p:grpSp>
        <p:nvGrpSpPr>
          <p:cNvPr id="13" name="Group 12">
            <a:extLst>
              <a:ext uri="{FF2B5EF4-FFF2-40B4-BE49-F238E27FC236}">
                <a16:creationId xmlns:a16="http://schemas.microsoft.com/office/drawing/2014/main" id="{8152D971-3246-4D7D-8786-BDC22EF8A6DC}"/>
              </a:ext>
            </a:extLst>
          </p:cNvPr>
          <p:cNvGrpSpPr/>
          <p:nvPr/>
        </p:nvGrpSpPr>
        <p:grpSpPr>
          <a:xfrm>
            <a:off x="6672653" y="3628339"/>
            <a:ext cx="4925093" cy="3000467"/>
            <a:chOff x="1909178" y="1790471"/>
            <a:chExt cx="5379100" cy="3277057"/>
          </a:xfrm>
        </p:grpSpPr>
        <p:pic>
          <p:nvPicPr>
            <p:cNvPr id="11" name="Picture 10">
              <a:extLst>
                <a:ext uri="{FF2B5EF4-FFF2-40B4-BE49-F238E27FC236}">
                  <a16:creationId xmlns:a16="http://schemas.microsoft.com/office/drawing/2014/main" id="{C9EB7FD6-EEF0-449C-8237-284DE7DBA82D}"/>
                </a:ext>
              </a:extLst>
            </p:cNvPr>
            <p:cNvPicPr>
              <a:picLocks noChangeAspect="1"/>
            </p:cNvPicPr>
            <p:nvPr/>
          </p:nvPicPr>
          <p:blipFill rotWithShape="1">
            <a:blip r:embed="rId5"/>
            <a:srcRect r="41846"/>
            <a:stretch/>
          </p:blipFill>
          <p:spPr>
            <a:xfrm>
              <a:off x="1909178" y="1790471"/>
              <a:ext cx="4869658" cy="3277057"/>
            </a:xfrm>
            <a:prstGeom prst="rect">
              <a:avLst/>
            </a:prstGeom>
          </p:spPr>
        </p:pic>
        <p:pic>
          <p:nvPicPr>
            <p:cNvPr id="12" name="Picture 11">
              <a:extLst>
                <a:ext uri="{FF2B5EF4-FFF2-40B4-BE49-F238E27FC236}">
                  <a16:creationId xmlns:a16="http://schemas.microsoft.com/office/drawing/2014/main" id="{A65157A9-2591-4CD4-8C23-2E3318A791B1}"/>
                </a:ext>
              </a:extLst>
            </p:cNvPr>
            <p:cNvPicPr>
              <a:picLocks noChangeAspect="1"/>
            </p:cNvPicPr>
            <p:nvPr/>
          </p:nvPicPr>
          <p:blipFill rotWithShape="1">
            <a:blip r:embed="rId5"/>
            <a:srcRect l="93734"/>
            <a:stretch/>
          </p:blipFill>
          <p:spPr>
            <a:xfrm>
              <a:off x="6763571" y="1790471"/>
              <a:ext cx="524707" cy="3277057"/>
            </a:xfrm>
            <a:prstGeom prst="rect">
              <a:avLst/>
            </a:prstGeom>
          </p:spPr>
        </p:pic>
      </p:grpSp>
    </p:spTree>
    <p:extLst>
      <p:ext uri="{BB962C8B-B14F-4D97-AF65-F5344CB8AC3E}">
        <p14:creationId xmlns:p14="http://schemas.microsoft.com/office/powerpoint/2010/main" val="37920268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Shape 195"/>
          <p:cNvSpPr txBox="1">
            <a:spLocks noGrp="1"/>
          </p:cNvSpPr>
          <p:nvPr>
            <p:ph type="title"/>
          </p:nvPr>
        </p:nvSpPr>
        <p:spPr>
          <a:xfrm>
            <a:off x="609600" y="274635"/>
            <a:ext cx="10972800" cy="686800"/>
          </a:xfrm>
          <a:prstGeom prst="rect">
            <a:avLst/>
          </a:prstGeom>
          <a:noFill/>
          <a:ln>
            <a:noFill/>
          </a:ln>
        </p:spPr>
        <p:txBody>
          <a:bodyPr vert="horz" lIns="121900" tIns="60933" rIns="121900" bIns="60933" rtlCol="0" anchor="ctr" anchorCtr="0">
            <a:noAutofit/>
          </a:bodyPr>
          <a:lstStyle/>
          <a:p>
            <a:pPr lvl="0" algn="l">
              <a:buSzPct val="25000"/>
            </a:pPr>
            <a:r>
              <a:rPr lang="es-ES_tradnl" sz="4267" b="1" dirty="0" err="1">
                <a:solidFill>
                  <a:srgbClr val="00B0F0"/>
                </a:solidFill>
              </a:rPr>
              <a:t>Tip</a:t>
            </a:r>
            <a:r>
              <a:rPr lang="es-ES_tradnl" sz="4267" b="1" dirty="0">
                <a:solidFill>
                  <a:srgbClr val="00B0F0"/>
                </a:solidFill>
              </a:rPr>
              <a:t> #3. </a:t>
            </a:r>
            <a:r>
              <a:rPr lang="es-ES_tradnl" sz="4267" b="1" dirty="0" err="1">
                <a:solidFill>
                  <a:srgbClr val="00B0F0"/>
                </a:solidFill>
              </a:rPr>
              <a:t>Substitute</a:t>
            </a:r>
            <a:r>
              <a:rPr lang="es-ES_tradnl" sz="4267" b="1" dirty="0">
                <a:solidFill>
                  <a:srgbClr val="00B0F0"/>
                </a:solidFill>
              </a:rPr>
              <a:t> </a:t>
            </a:r>
            <a:r>
              <a:rPr lang="es-ES_tradnl" sz="4267" b="1" dirty="0" err="1">
                <a:solidFill>
                  <a:srgbClr val="00B0F0"/>
                </a:solidFill>
              </a:rPr>
              <a:t>Algorithm</a:t>
            </a:r>
            <a:endParaRPr lang="es" sz="1467" dirty="0">
              <a:solidFill>
                <a:srgbClr val="00B0F0"/>
              </a:solidFill>
            </a:endParaRPr>
          </a:p>
        </p:txBody>
      </p:sp>
      <p:sp>
        <p:nvSpPr>
          <p:cNvPr id="196" name="Shape 196"/>
          <p:cNvSpPr txBox="1"/>
          <p:nvPr/>
        </p:nvSpPr>
        <p:spPr>
          <a:xfrm>
            <a:off x="239350" y="1822193"/>
            <a:ext cx="5664629" cy="1390784"/>
          </a:xfrm>
          <a:prstGeom prst="rect">
            <a:avLst/>
          </a:prstGeom>
          <a:noFill/>
          <a:ln>
            <a:noFill/>
          </a:ln>
        </p:spPr>
        <p:txBody>
          <a:bodyPr lIns="121900" tIns="60933" rIns="121900" bIns="60933" anchor="t" anchorCtr="0">
            <a:noAutofit/>
          </a:bodyPr>
          <a:lstStyle/>
          <a:p>
            <a:pPr algn="ctr">
              <a:spcBef>
                <a:spcPts val="533"/>
              </a:spcBef>
              <a:tabLst>
                <a:tab pos="480472" algn="l"/>
              </a:tabLst>
            </a:pPr>
            <a:r>
              <a:rPr lang="es" sz="2000" b="1" u="sng" dirty="0">
                <a:solidFill>
                  <a:srgbClr val="000000"/>
                </a:solidFill>
                <a:latin typeface="Calibri"/>
                <a:ea typeface="Calibri"/>
                <a:cs typeface="Calibri"/>
                <a:sym typeface="Calibri"/>
              </a:rPr>
              <a:t>Problema</a:t>
            </a:r>
            <a:endParaRPr lang="es" sz="2400" b="1" u="sng" dirty="0">
              <a:solidFill>
                <a:srgbClr val="000000"/>
              </a:solidFill>
              <a:latin typeface="Calibri"/>
              <a:ea typeface="Calibri"/>
              <a:cs typeface="Calibri"/>
              <a:sym typeface="Calibri"/>
            </a:endParaRPr>
          </a:p>
          <a:p>
            <a:pPr>
              <a:spcBef>
                <a:spcPts val="533"/>
              </a:spcBef>
              <a:tabLst>
                <a:tab pos="480472" algn="l"/>
              </a:tabLst>
            </a:pPr>
            <a:r>
              <a:rPr lang="es-ES" sz="1600" dirty="0">
                <a:latin typeface="Calibri"/>
                <a:ea typeface="Calibri"/>
                <a:cs typeface="Calibri"/>
                <a:sym typeface="Calibri"/>
              </a:rPr>
              <a:t>Las condiciones ya nos están diciendo claramente lo que va a hacer el código. Hay una especie de duplicidad innecesaria.</a:t>
            </a:r>
            <a:endParaRPr lang="es" sz="1600" dirty="0">
              <a:latin typeface="Calibri"/>
              <a:ea typeface="Calibri"/>
              <a:cs typeface="Calibri"/>
              <a:sym typeface="Calibri"/>
            </a:endParaRPr>
          </a:p>
        </p:txBody>
      </p:sp>
      <p:sp>
        <p:nvSpPr>
          <p:cNvPr id="6" name="Shape 196"/>
          <p:cNvSpPr txBox="1"/>
          <p:nvPr/>
        </p:nvSpPr>
        <p:spPr>
          <a:xfrm>
            <a:off x="6302886" y="1822193"/>
            <a:ext cx="5664629" cy="2038855"/>
          </a:xfrm>
          <a:prstGeom prst="rect">
            <a:avLst/>
          </a:prstGeom>
          <a:noFill/>
          <a:ln>
            <a:noFill/>
          </a:ln>
        </p:spPr>
        <p:txBody>
          <a:bodyPr lIns="121900" tIns="60933" rIns="121900" bIns="60933" anchor="t" anchorCtr="0">
            <a:noAutofit/>
          </a:bodyPr>
          <a:lstStyle/>
          <a:p>
            <a:pPr algn="ctr">
              <a:spcBef>
                <a:spcPts val="533"/>
              </a:spcBef>
              <a:tabLst>
                <a:tab pos="480472" algn="l"/>
              </a:tabLst>
            </a:pPr>
            <a:r>
              <a:rPr lang="es" sz="2000" b="1" u="sng" dirty="0">
                <a:solidFill>
                  <a:srgbClr val="000000"/>
                </a:solidFill>
                <a:latin typeface="Calibri"/>
                <a:ea typeface="Calibri"/>
                <a:cs typeface="Calibri"/>
                <a:sym typeface="Calibri"/>
              </a:rPr>
              <a:t>Solución</a:t>
            </a:r>
            <a:endParaRPr lang="es" sz="2400" b="1" u="sng" dirty="0">
              <a:solidFill>
                <a:srgbClr val="000000"/>
              </a:solidFill>
              <a:latin typeface="Calibri"/>
              <a:ea typeface="Calibri"/>
              <a:cs typeface="Calibri"/>
              <a:sym typeface="Calibri"/>
            </a:endParaRPr>
          </a:p>
          <a:p>
            <a:pPr>
              <a:spcBef>
                <a:spcPts val="533"/>
              </a:spcBef>
              <a:tabLst>
                <a:tab pos="480472" algn="l"/>
              </a:tabLst>
            </a:pPr>
            <a:r>
              <a:rPr lang="es-ES" sz="1600" dirty="0">
                <a:latin typeface="Calibri"/>
                <a:ea typeface="Calibri"/>
                <a:cs typeface="Calibri"/>
                <a:sym typeface="Calibri"/>
              </a:rPr>
              <a:t>Tal vez existe un algoritmo mucho más simple y eficiente que pueda realizar esa misma funcionalidad.</a:t>
            </a:r>
          </a:p>
          <a:p>
            <a:pPr>
              <a:spcBef>
                <a:spcPts val="533"/>
              </a:spcBef>
              <a:tabLst>
                <a:tab pos="480472" algn="l"/>
              </a:tabLst>
            </a:pPr>
            <a:r>
              <a:rPr lang="es-ES" sz="1600" dirty="0">
                <a:latin typeface="Calibri"/>
                <a:ea typeface="Calibri"/>
                <a:cs typeface="Calibri"/>
                <a:sym typeface="Calibri"/>
              </a:rPr>
              <a:t>A veces también se puede sustituir por </a:t>
            </a:r>
            <a:r>
              <a:rPr lang="es-ES" sz="1600" dirty="0" err="1">
                <a:latin typeface="Calibri"/>
                <a:ea typeface="Calibri"/>
                <a:cs typeface="Calibri"/>
                <a:sym typeface="Calibri"/>
              </a:rPr>
              <a:t>List</a:t>
            </a:r>
            <a:r>
              <a:rPr lang="es-ES" sz="1600" dirty="0">
                <a:latin typeface="Calibri"/>
                <a:ea typeface="Calibri"/>
                <a:cs typeface="Calibri"/>
                <a:sym typeface="Calibri"/>
              </a:rPr>
              <a:t>, </a:t>
            </a:r>
            <a:r>
              <a:rPr lang="es-ES" sz="1600" dirty="0" err="1">
                <a:latin typeface="Calibri"/>
                <a:ea typeface="Calibri"/>
                <a:cs typeface="Calibri"/>
                <a:sym typeface="Calibri"/>
              </a:rPr>
              <a:t>Map</a:t>
            </a:r>
            <a:r>
              <a:rPr lang="es-ES" sz="1600" dirty="0">
                <a:latin typeface="Calibri"/>
                <a:ea typeface="Calibri"/>
                <a:cs typeface="Calibri"/>
                <a:sym typeface="Calibri"/>
              </a:rPr>
              <a:t> o por librerías o </a:t>
            </a:r>
            <a:r>
              <a:rPr lang="es-ES" sz="1600" dirty="0" err="1">
                <a:latin typeface="Calibri"/>
                <a:ea typeface="Calibri"/>
                <a:cs typeface="Calibri"/>
                <a:sym typeface="Calibri"/>
              </a:rPr>
              <a:t>frameworks</a:t>
            </a:r>
            <a:r>
              <a:rPr lang="es-ES" sz="1600" dirty="0">
                <a:latin typeface="Calibri"/>
                <a:ea typeface="Calibri"/>
                <a:cs typeface="Calibri"/>
                <a:sym typeface="Calibri"/>
              </a:rPr>
              <a:t> que ya realizan esa funcionalidad.</a:t>
            </a:r>
            <a:endParaRPr lang="es" sz="1600" dirty="0">
              <a:latin typeface="Calibri"/>
              <a:ea typeface="Calibri"/>
              <a:cs typeface="Calibri"/>
              <a:sym typeface="Calibri"/>
            </a:endParaRPr>
          </a:p>
        </p:txBody>
      </p:sp>
      <p:pic>
        <p:nvPicPr>
          <p:cNvPr id="8" name="Picture 7">
            <a:extLst>
              <a:ext uri="{FF2B5EF4-FFF2-40B4-BE49-F238E27FC236}">
                <a16:creationId xmlns:a16="http://schemas.microsoft.com/office/drawing/2014/main" id="{AC387E57-F94C-4316-B374-3D1FB4E9643E}"/>
              </a:ext>
            </a:extLst>
          </p:cNvPr>
          <p:cNvPicPr>
            <a:picLocks noChangeAspect="1"/>
          </p:cNvPicPr>
          <p:nvPr/>
        </p:nvPicPr>
        <p:blipFill>
          <a:blip r:embed="rId3"/>
          <a:stretch>
            <a:fillRect/>
          </a:stretch>
        </p:blipFill>
        <p:spPr>
          <a:xfrm>
            <a:off x="9760659" y="123565"/>
            <a:ext cx="2222573" cy="384407"/>
          </a:xfrm>
          <a:prstGeom prst="rect">
            <a:avLst/>
          </a:prstGeom>
        </p:spPr>
      </p:pic>
      <p:sp>
        <p:nvSpPr>
          <p:cNvPr id="9" name="Shape 196">
            <a:extLst>
              <a:ext uri="{FF2B5EF4-FFF2-40B4-BE49-F238E27FC236}">
                <a16:creationId xmlns:a16="http://schemas.microsoft.com/office/drawing/2014/main" id="{2BBA3AC6-ED00-496D-B4C8-77768D93BBB2}"/>
              </a:ext>
            </a:extLst>
          </p:cNvPr>
          <p:cNvSpPr txBox="1"/>
          <p:nvPr/>
        </p:nvSpPr>
        <p:spPr>
          <a:xfrm>
            <a:off x="239350" y="1196753"/>
            <a:ext cx="11514429" cy="384408"/>
          </a:xfrm>
          <a:prstGeom prst="rect">
            <a:avLst/>
          </a:prstGeom>
          <a:noFill/>
          <a:ln>
            <a:noFill/>
          </a:ln>
        </p:spPr>
        <p:txBody>
          <a:bodyPr lIns="121900" tIns="60933" rIns="121900" bIns="60933" anchor="t" anchorCtr="0">
            <a:noAutofit/>
          </a:bodyPr>
          <a:lstStyle/>
          <a:p>
            <a:pPr>
              <a:spcBef>
                <a:spcPts val="533"/>
              </a:spcBef>
              <a:tabLst>
                <a:tab pos="480472" algn="l"/>
              </a:tabLst>
            </a:pPr>
            <a:r>
              <a:rPr lang="es-ES" sz="1600" dirty="0">
                <a:latin typeface="Calibri"/>
                <a:ea typeface="Calibri"/>
                <a:cs typeface="Calibri"/>
                <a:sym typeface="Calibri"/>
              </a:rPr>
              <a:t>Se da cuando hay una algoritmia clara o una correlación entre la condición y lo que hace el bloque de código.</a:t>
            </a:r>
          </a:p>
        </p:txBody>
      </p:sp>
      <p:grpSp>
        <p:nvGrpSpPr>
          <p:cNvPr id="10" name="Group 9">
            <a:extLst>
              <a:ext uri="{FF2B5EF4-FFF2-40B4-BE49-F238E27FC236}">
                <a16:creationId xmlns:a16="http://schemas.microsoft.com/office/drawing/2014/main" id="{452E4A6C-9F11-4D6B-83E7-60973A191DB8}"/>
              </a:ext>
            </a:extLst>
          </p:cNvPr>
          <p:cNvGrpSpPr/>
          <p:nvPr/>
        </p:nvGrpSpPr>
        <p:grpSpPr>
          <a:xfrm>
            <a:off x="609600" y="3220774"/>
            <a:ext cx="4842261" cy="3408032"/>
            <a:chOff x="407368" y="845292"/>
            <a:chExt cx="5468289" cy="3848637"/>
          </a:xfrm>
        </p:grpSpPr>
        <p:pic>
          <p:nvPicPr>
            <p:cNvPr id="2" name="Picture 1">
              <a:extLst>
                <a:ext uri="{FF2B5EF4-FFF2-40B4-BE49-F238E27FC236}">
                  <a16:creationId xmlns:a16="http://schemas.microsoft.com/office/drawing/2014/main" id="{D096E383-586A-455F-A9AD-6D365018BC0F}"/>
                </a:ext>
              </a:extLst>
            </p:cNvPr>
            <p:cNvPicPr>
              <a:picLocks noChangeAspect="1"/>
            </p:cNvPicPr>
            <p:nvPr/>
          </p:nvPicPr>
          <p:blipFill rotWithShape="1">
            <a:blip r:embed="rId4"/>
            <a:srcRect r="40015"/>
            <a:stretch/>
          </p:blipFill>
          <p:spPr>
            <a:xfrm>
              <a:off x="407368" y="845292"/>
              <a:ext cx="5005797" cy="3848637"/>
            </a:xfrm>
            <a:prstGeom prst="rect">
              <a:avLst/>
            </a:prstGeom>
          </p:spPr>
        </p:pic>
        <p:pic>
          <p:nvPicPr>
            <p:cNvPr id="3" name="Picture 2">
              <a:extLst>
                <a:ext uri="{FF2B5EF4-FFF2-40B4-BE49-F238E27FC236}">
                  <a16:creationId xmlns:a16="http://schemas.microsoft.com/office/drawing/2014/main" id="{D84211BB-CACA-4217-BFAE-577FEC4D4E4C}"/>
                </a:ext>
              </a:extLst>
            </p:cNvPr>
            <p:cNvPicPr>
              <a:picLocks noChangeAspect="1"/>
            </p:cNvPicPr>
            <p:nvPr/>
          </p:nvPicPr>
          <p:blipFill rotWithShape="1">
            <a:blip r:embed="rId4"/>
            <a:srcRect l="93696"/>
            <a:stretch/>
          </p:blipFill>
          <p:spPr>
            <a:xfrm>
              <a:off x="5349580" y="845292"/>
              <a:ext cx="526077" cy="3848637"/>
            </a:xfrm>
            <a:prstGeom prst="rect">
              <a:avLst/>
            </a:prstGeom>
          </p:spPr>
        </p:pic>
      </p:grpSp>
      <p:grpSp>
        <p:nvGrpSpPr>
          <p:cNvPr id="13" name="Group 12">
            <a:extLst>
              <a:ext uri="{FF2B5EF4-FFF2-40B4-BE49-F238E27FC236}">
                <a16:creationId xmlns:a16="http://schemas.microsoft.com/office/drawing/2014/main" id="{8152D971-3246-4D7D-8786-BDC22EF8A6DC}"/>
              </a:ext>
            </a:extLst>
          </p:cNvPr>
          <p:cNvGrpSpPr/>
          <p:nvPr/>
        </p:nvGrpSpPr>
        <p:grpSpPr>
          <a:xfrm>
            <a:off x="6672653" y="3628339"/>
            <a:ext cx="4925093" cy="3000467"/>
            <a:chOff x="1909178" y="1790471"/>
            <a:chExt cx="5379100" cy="3277057"/>
          </a:xfrm>
        </p:grpSpPr>
        <p:pic>
          <p:nvPicPr>
            <p:cNvPr id="11" name="Picture 10">
              <a:extLst>
                <a:ext uri="{FF2B5EF4-FFF2-40B4-BE49-F238E27FC236}">
                  <a16:creationId xmlns:a16="http://schemas.microsoft.com/office/drawing/2014/main" id="{C9EB7FD6-EEF0-449C-8237-284DE7DBA82D}"/>
                </a:ext>
              </a:extLst>
            </p:cNvPr>
            <p:cNvPicPr>
              <a:picLocks noChangeAspect="1"/>
            </p:cNvPicPr>
            <p:nvPr/>
          </p:nvPicPr>
          <p:blipFill rotWithShape="1">
            <a:blip r:embed="rId5"/>
            <a:srcRect r="41846"/>
            <a:stretch/>
          </p:blipFill>
          <p:spPr>
            <a:xfrm>
              <a:off x="1909178" y="1790471"/>
              <a:ext cx="4869658" cy="3277057"/>
            </a:xfrm>
            <a:prstGeom prst="rect">
              <a:avLst/>
            </a:prstGeom>
          </p:spPr>
        </p:pic>
        <p:pic>
          <p:nvPicPr>
            <p:cNvPr id="12" name="Picture 11">
              <a:extLst>
                <a:ext uri="{FF2B5EF4-FFF2-40B4-BE49-F238E27FC236}">
                  <a16:creationId xmlns:a16="http://schemas.microsoft.com/office/drawing/2014/main" id="{A65157A9-2591-4CD4-8C23-2E3318A791B1}"/>
                </a:ext>
              </a:extLst>
            </p:cNvPr>
            <p:cNvPicPr>
              <a:picLocks noChangeAspect="1"/>
            </p:cNvPicPr>
            <p:nvPr/>
          </p:nvPicPr>
          <p:blipFill rotWithShape="1">
            <a:blip r:embed="rId5"/>
            <a:srcRect l="93734"/>
            <a:stretch/>
          </p:blipFill>
          <p:spPr>
            <a:xfrm>
              <a:off x="6763571" y="1790471"/>
              <a:ext cx="524707" cy="3277057"/>
            </a:xfrm>
            <a:prstGeom prst="rect">
              <a:avLst/>
            </a:prstGeom>
          </p:spPr>
        </p:pic>
      </p:grpSp>
      <p:sp>
        <p:nvSpPr>
          <p:cNvPr id="14" name="Rectangle 13">
            <a:extLst>
              <a:ext uri="{FF2B5EF4-FFF2-40B4-BE49-F238E27FC236}">
                <a16:creationId xmlns:a16="http://schemas.microsoft.com/office/drawing/2014/main" id="{665CBE5C-ACEE-442C-B02E-56FD4A2B07DE}"/>
              </a:ext>
            </a:extLst>
          </p:cNvPr>
          <p:cNvSpPr/>
          <p:nvPr/>
        </p:nvSpPr>
        <p:spPr>
          <a:xfrm>
            <a:off x="0" y="1112504"/>
            <a:ext cx="12192000" cy="5745495"/>
          </a:xfrm>
          <a:prstGeom prst="rect">
            <a:avLst/>
          </a:prstGeom>
          <a:solidFill>
            <a:srgbClr val="FFFFFF">
              <a:alpha val="9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4" name="Picture 3">
            <a:extLst>
              <a:ext uri="{FF2B5EF4-FFF2-40B4-BE49-F238E27FC236}">
                <a16:creationId xmlns:a16="http://schemas.microsoft.com/office/drawing/2014/main" id="{CC3C31F1-4F92-471A-9BB6-3A41972A4E9C}"/>
              </a:ext>
            </a:extLst>
          </p:cNvPr>
          <p:cNvPicPr>
            <a:picLocks noChangeAspect="1"/>
          </p:cNvPicPr>
          <p:nvPr/>
        </p:nvPicPr>
        <p:blipFill>
          <a:blip r:embed="rId6"/>
          <a:stretch>
            <a:fillRect/>
          </a:stretch>
        </p:blipFill>
        <p:spPr>
          <a:xfrm>
            <a:off x="680572" y="2006447"/>
            <a:ext cx="10917174" cy="3724795"/>
          </a:xfrm>
          <a:prstGeom prst="rect">
            <a:avLst/>
          </a:prstGeom>
        </p:spPr>
      </p:pic>
    </p:spTree>
    <p:extLst>
      <p:ext uri="{BB962C8B-B14F-4D97-AF65-F5344CB8AC3E}">
        <p14:creationId xmlns:p14="http://schemas.microsoft.com/office/powerpoint/2010/main" val="22273674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Shape 195"/>
          <p:cNvSpPr txBox="1">
            <a:spLocks noGrp="1"/>
          </p:cNvSpPr>
          <p:nvPr>
            <p:ph type="title"/>
          </p:nvPr>
        </p:nvSpPr>
        <p:spPr>
          <a:xfrm>
            <a:off x="609600" y="274635"/>
            <a:ext cx="10972800" cy="686800"/>
          </a:xfrm>
          <a:prstGeom prst="rect">
            <a:avLst/>
          </a:prstGeom>
          <a:noFill/>
          <a:ln>
            <a:noFill/>
          </a:ln>
        </p:spPr>
        <p:txBody>
          <a:bodyPr vert="horz" lIns="121900" tIns="60933" rIns="121900" bIns="60933" rtlCol="0" anchor="ctr" anchorCtr="0">
            <a:noAutofit/>
          </a:bodyPr>
          <a:lstStyle/>
          <a:p>
            <a:pPr lvl="0" algn="l">
              <a:buSzPct val="25000"/>
            </a:pPr>
            <a:r>
              <a:rPr lang="es-ES_tradnl" sz="4267" b="1" dirty="0" err="1">
                <a:solidFill>
                  <a:srgbClr val="00B0F0"/>
                </a:solidFill>
              </a:rPr>
              <a:t>Tip</a:t>
            </a:r>
            <a:r>
              <a:rPr lang="es-ES_tradnl" sz="4267" b="1" dirty="0">
                <a:solidFill>
                  <a:srgbClr val="00B0F0"/>
                </a:solidFill>
              </a:rPr>
              <a:t> #4. </a:t>
            </a:r>
            <a:r>
              <a:rPr lang="es-ES_tradnl" sz="4267" b="1" dirty="0" err="1">
                <a:solidFill>
                  <a:srgbClr val="00B0F0"/>
                </a:solidFill>
              </a:rPr>
              <a:t>Replace</a:t>
            </a:r>
            <a:r>
              <a:rPr lang="es-ES_tradnl" sz="4267" b="1" dirty="0">
                <a:solidFill>
                  <a:srgbClr val="00B0F0"/>
                </a:solidFill>
              </a:rPr>
              <a:t> </a:t>
            </a:r>
            <a:r>
              <a:rPr lang="es-ES_tradnl" sz="4267" b="1" dirty="0" err="1">
                <a:solidFill>
                  <a:srgbClr val="00B0F0"/>
                </a:solidFill>
              </a:rPr>
              <a:t>with</a:t>
            </a:r>
            <a:r>
              <a:rPr lang="es-ES_tradnl" sz="4267" b="1" dirty="0">
                <a:solidFill>
                  <a:srgbClr val="00B0F0"/>
                </a:solidFill>
              </a:rPr>
              <a:t> </a:t>
            </a:r>
            <a:r>
              <a:rPr lang="es-ES_tradnl" sz="4267" b="1" dirty="0" err="1">
                <a:solidFill>
                  <a:srgbClr val="00B0F0"/>
                </a:solidFill>
              </a:rPr>
              <a:t>Polymorphism</a:t>
            </a:r>
            <a:endParaRPr lang="es" sz="1467" dirty="0">
              <a:solidFill>
                <a:srgbClr val="00B0F0"/>
              </a:solidFill>
            </a:endParaRPr>
          </a:p>
        </p:txBody>
      </p:sp>
      <p:sp>
        <p:nvSpPr>
          <p:cNvPr id="196" name="Shape 196"/>
          <p:cNvSpPr txBox="1"/>
          <p:nvPr/>
        </p:nvSpPr>
        <p:spPr>
          <a:xfrm>
            <a:off x="239350" y="1988840"/>
            <a:ext cx="5664629" cy="1270770"/>
          </a:xfrm>
          <a:prstGeom prst="rect">
            <a:avLst/>
          </a:prstGeom>
          <a:noFill/>
          <a:ln>
            <a:noFill/>
          </a:ln>
        </p:spPr>
        <p:txBody>
          <a:bodyPr lIns="121900" tIns="60933" rIns="121900" bIns="60933" anchor="t" anchorCtr="0">
            <a:noAutofit/>
          </a:bodyPr>
          <a:lstStyle/>
          <a:p>
            <a:pPr algn="ctr">
              <a:spcBef>
                <a:spcPts val="533"/>
              </a:spcBef>
              <a:tabLst>
                <a:tab pos="480472" algn="l"/>
              </a:tabLst>
            </a:pPr>
            <a:r>
              <a:rPr lang="es" sz="2000" b="1" u="sng" dirty="0">
                <a:solidFill>
                  <a:srgbClr val="000000"/>
                </a:solidFill>
                <a:latin typeface="Calibri"/>
                <a:ea typeface="Calibri"/>
                <a:cs typeface="Calibri"/>
                <a:sym typeface="Calibri"/>
              </a:rPr>
              <a:t>Problema</a:t>
            </a:r>
            <a:endParaRPr lang="es" sz="2400" b="1" u="sng" dirty="0">
              <a:solidFill>
                <a:srgbClr val="000000"/>
              </a:solidFill>
              <a:latin typeface="Calibri"/>
              <a:ea typeface="Calibri"/>
              <a:cs typeface="Calibri"/>
              <a:sym typeface="Calibri"/>
            </a:endParaRPr>
          </a:p>
          <a:p>
            <a:pPr>
              <a:spcBef>
                <a:spcPts val="533"/>
              </a:spcBef>
              <a:tabLst>
                <a:tab pos="480472" algn="l"/>
              </a:tabLst>
            </a:pPr>
            <a:r>
              <a:rPr lang="es-ES" sz="1600" dirty="0">
                <a:latin typeface="Calibri"/>
                <a:ea typeface="Calibri"/>
                <a:cs typeface="Calibri"/>
                <a:sym typeface="Calibri"/>
              </a:rPr>
              <a:t>Si aparecen nuevos tipos de condiciones debemos crear nuevas acciones y recordar que debemos modificar todas las estructuras </a:t>
            </a:r>
            <a:r>
              <a:rPr lang="es-ES" sz="1600" dirty="0" err="1">
                <a:latin typeface="Calibri"/>
                <a:ea typeface="Calibri"/>
                <a:cs typeface="Calibri"/>
                <a:sym typeface="Calibri"/>
              </a:rPr>
              <a:t>condionales</a:t>
            </a:r>
            <a:r>
              <a:rPr lang="es-ES" sz="1600" dirty="0">
                <a:latin typeface="Calibri"/>
                <a:ea typeface="Calibri"/>
                <a:cs typeface="Calibri"/>
                <a:sym typeface="Calibri"/>
              </a:rPr>
              <a:t> que tengamos iguales.</a:t>
            </a:r>
            <a:endParaRPr lang="es" sz="1600" dirty="0">
              <a:latin typeface="Calibri"/>
              <a:ea typeface="Calibri"/>
              <a:cs typeface="Calibri"/>
              <a:sym typeface="Calibri"/>
            </a:endParaRPr>
          </a:p>
        </p:txBody>
      </p:sp>
      <p:sp>
        <p:nvSpPr>
          <p:cNvPr id="6" name="Shape 196"/>
          <p:cNvSpPr txBox="1"/>
          <p:nvPr/>
        </p:nvSpPr>
        <p:spPr>
          <a:xfrm>
            <a:off x="6302886" y="1988840"/>
            <a:ext cx="5664629" cy="3887062"/>
          </a:xfrm>
          <a:prstGeom prst="rect">
            <a:avLst/>
          </a:prstGeom>
          <a:noFill/>
          <a:ln>
            <a:noFill/>
          </a:ln>
        </p:spPr>
        <p:txBody>
          <a:bodyPr lIns="121900" tIns="60933" rIns="121900" bIns="60933" anchor="t" anchorCtr="0">
            <a:noAutofit/>
          </a:bodyPr>
          <a:lstStyle/>
          <a:p>
            <a:pPr algn="ctr">
              <a:spcBef>
                <a:spcPts val="533"/>
              </a:spcBef>
              <a:tabLst>
                <a:tab pos="480472" algn="l"/>
              </a:tabLst>
            </a:pPr>
            <a:r>
              <a:rPr lang="es" sz="2000" b="1" u="sng" dirty="0">
                <a:solidFill>
                  <a:srgbClr val="000000"/>
                </a:solidFill>
                <a:latin typeface="Calibri"/>
                <a:ea typeface="Calibri"/>
                <a:cs typeface="Calibri"/>
                <a:sym typeface="Calibri"/>
              </a:rPr>
              <a:t>Solución</a:t>
            </a:r>
            <a:endParaRPr lang="es" sz="2400" b="1" u="sng" dirty="0">
              <a:solidFill>
                <a:srgbClr val="000000"/>
              </a:solidFill>
              <a:latin typeface="Calibri"/>
              <a:ea typeface="Calibri"/>
              <a:cs typeface="Calibri"/>
              <a:sym typeface="Calibri"/>
            </a:endParaRPr>
          </a:p>
          <a:p>
            <a:pPr>
              <a:spcBef>
                <a:spcPts val="533"/>
              </a:spcBef>
              <a:tabLst>
                <a:tab pos="480472" algn="l"/>
              </a:tabLst>
            </a:pPr>
            <a:r>
              <a:rPr lang="es-ES" sz="1600" dirty="0" err="1">
                <a:latin typeface="Calibri"/>
                <a:ea typeface="Calibri"/>
                <a:cs typeface="Calibri"/>
                <a:sym typeface="Calibri"/>
              </a:rPr>
              <a:t>Utiliando</a:t>
            </a:r>
            <a:r>
              <a:rPr lang="es-ES" sz="1600" dirty="0">
                <a:latin typeface="Calibri"/>
                <a:ea typeface="Calibri"/>
                <a:cs typeface="Calibri"/>
                <a:sym typeface="Calibri"/>
              </a:rPr>
              <a:t> la herencia se pueden crear subclases que implementen sus propio comportamiento, mientras que en la clase base implementaremos el comportamiento </a:t>
            </a:r>
            <a:r>
              <a:rPr lang="es-ES" sz="1600" dirty="0" err="1">
                <a:latin typeface="Calibri"/>
                <a:ea typeface="Calibri"/>
                <a:cs typeface="Calibri"/>
                <a:sym typeface="Calibri"/>
              </a:rPr>
              <a:t>estandar</a:t>
            </a:r>
            <a:r>
              <a:rPr lang="es-ES" sz="1600" dirty="0">
                <a:latin typeface="Calibri"/>
                <a:ea typeface="Calibri"/>
                <a:cs typeface="Calibri"/>
                <a:sym typeface="Calibri"/>
              </a:rPr>
              <a:t>. Se puede implementar el </a:t>
            </a:r>
            <a:r>
              <a:rPr lang="es-ES" sz="1600" dirty="0" err="1">
                <a:highlight>
                  <a:srgbClr val="E6E7E7"/>
                </a:highlight>
                <a:latin typeface="Calibri"/>
                <a:ea typeface="Calibri"/>
                <a:cs typeface="Calibri"/>
                <a:sym typeface="Calibri"/>
              </a:rPr>
              <a:t>State</a:t>
            </a:r>
            <a:r>
              <a:rPr lang="es-ES" sz="1600" dirty="0">
                <a:highlight>
                  <a:srgbClr val="E6E7E7"/>
                </a:highlight>
                <a:latin typeface="Calibri"/>
                <a:ea typeface="Calibri"/>
                <a:cs typeface="Calibri"/>
                <a:sym typeface="Calibri"/>
              </a:rPr>
              <a:t> </a:t>
            </a:r>
            <a:r>
              <a:rPr lang="es-ES" sz="1600" dirty="0" err="1">
                <a:highlight>
                  <a:srgbClr val="E6E7E7"/>
                </a:highlight>
                <a:latin typeface="Calibri"/>
                <a:ea typeface="Calibri"/>
                <a:cs typeface="Calibri"/>
                <a:sym typeface="Calibri"/>
              </a:rPr>
              <a:t>Pattern</a:t>
            </a:r>
            <a:r>
              <a:rPr lang="es-ES" sz="1600" dirty="0">
                <a:highlight>
                  <a:srgbClr val="E6E7E7"/>
                </a:highlight>
                <a:latin typeface="Calibri"/>
                <a:ea typeface="Calibri"/>
                <a:cs typeface="Calibri"/>
                <a:sym typeface="Calibri"/>
              </a:rPr>
              <a:t> </a:t>
            </a:r>
            <a:r>
              <a:rPr lang="es-ES" sz="1600" dirty="0">
                <a:latin typeface="Calibri"/>
                <a:ea typeface="Calibri"/>
                <a:cs typeface="Calibri"/>
                <a:sym typeface="Calibri"/>
              </a:rPr>
              <a:t>o el </a:t>
            </a:r>
            <a:r>
              <a:rPr lang="es-ES" sz="1600" dirty="0" err="1">
                <a:highlight>
                  <a:srgbClr val="E6E7E7"/>
                </a:highlight>
                <a:latin typeface="Calibri"/>
                <a:ea typeface="Calibri"/>
                <a:cs typeface="Calibri"/>
                <a:sym typeface="Calibri"/>
              </a:rPr>
              <a:t>Strategy</a:t>
            </a:r>
            <a:r>
              <a:rPr lang="es-ES" sz="1600" dirty="0">
                <a:highlight>
                  <a:srgbClr val="E6E7E7"/>
                </a:highlight>
                <a:latin typeface="Calibri"/>
                <a:ea typeface="Calibri"/>
                <a:cs typeface="Calibri"/>
                <a:sym typeface="Calibri"/>
              </a:rPr>
              <a:t> </a:t>
            </a:r>
            <a:r>
              <a:rPr lang="es-ES" sz="1600" dirty="0" err="1">
                <a:highlight>
                  <a:srgbClr val="E6E7E7"/>
                </a:highlight>
                <a:latin typeface="Calibri"/>
                <a:ea typeface="Calibri"/>
                <a:cs typeface="Calibri"/>
                <a:sym typeface="Calibri"/>
              </a:rPr>
              <a:t>Pattern</a:t>
            </a:r>
            <a:r>
              <a:rPr lang="es-ES" sz="1600" dirty="0">
                <a:latin typeface="Calibri"/>
                <a:ea typeface="Calibri"/>
                <a:cs typeface="Calibri"/>
                <a:sym typeface="Calibri"/>
              </a:rPr>
              <a:t>.</a:t>
            </a:r>
          </a:p>
          <a:p>
            <a:pPr>
              <a:spcBef>
                <a:spcPts val="533"/>
              </a:spcBef>
              <a:tabLst>
                <a:tab pos="480472" algn="l"/>
              </a:tabLst>
            </a:pPr>
            <a:endParaRPr lang="es-ES" sz="1600" dirty="0">
              <a:latin typeface="Calibri"/>
              <a:ea typeface="Calibri"/>
              <a:cs typeface="Calibri"/>
              <a:sym typeface="Calibri"/>
            </a:endParaRPr>
          </a:p>
          <a:p>
            <a:pPr>
              <a:spcBef>
                <a:spcPts val="533"/>
              </a:spcBef>
              <a:tabLst>
                <a:tab pos="480472" algn="l"/>
              </a:tabLst>
            </a:pPr>
            <a:r>
              <a:rPr lang="es-ES" sz="1600" dirty="0">
                <a:latin typeface="Calibri"/>
                <a:ea typeface="Calibri"/>
                <a:cs typeface="Calibri"/>
                <a:sym typeface="Calibri"/>
              </a:rPr>
              <a:t>Hay que crear una clase base con el caso general y luego una subclase con cada una de las condiciones del condicional. Luego hay que implementar los métodos necesarios en cada subclase y mover el código del condicional a la subclase.</a:t>
            </a:r>
          </a:p>
          <a:p>
            <a:pPr>
              <a:spcBef>
                <a:spcPts val="533"/>
              </a:spcBef>
              <a:tabLst>
                <a:tab pos="480472" algn="l"/>
              </a:tabLst>
            </a:pPr>
            <a:endParaRPr lang="es-ES" sz="1600" dirty="0">
              <a:latin typeface="Calibri"/>
              <a:ea typeface="Calibri"/>
              <a:cs typeface="Calibri"/>
              <a:sym typeface="Calibri"/>
            </a:endParaRPr>
          </a:p>
          <a:p>
            <a:pPr>
              <a:spcBef>
                <a:spcPts val="533"/>
              </a:spcBef>
              <a:tabLst>
                <a:tab pos="480472" algn="l"/>
              </a:tabLst>
            </a:pPr>
            <a:r>
              <a:rPr lang="es-ES" sz="1600" dirty="0">
                <a:latin typeface="Calibri"/>
                <a:ea typeface="Calibri"/>
                <a:cs typeface="Calibri"/>
                <a:sym typeface="Calibri"/>
              </a:rPr>
              <a:t>Si aparecen nuevos tipos solo hay que implementar una nueva subclase con su comportamiento.</a:t>
            </a:r>
            <a:endParaRPr lang="es" sz="1600" dirty="0">
              <a:latin typeface="Calibri"/>
              <a:ea typeface="Calibri"/>
              <a:cs typeface="Calibri"/>
              <a:sym typeface="Calibri"/>
            </a:endParaRPr>
          </a:p>
        </p:txBody>
      </p:sp>
      <p:pic>
        <p:nvPicPr>
          <p:cNvPr id="13" name="Picture 12">
            <a:extLst>
              <a:ext uri="{FF2B5EF4-FFF2-40B4-BE49-F238E27FC236}">
                <a16:creationId xmlns:a16="http://schemas.microsoft.com/office/drawing/2014/main" id="{5EF07F9F-C59C-401F-B742-4A0566679474}"/>
              </a:ext>
            </a:extLst>
          </p:cNvPr>
          <p:cNvPicPr>
            <a:picLocks noChangeAspect="1"/>
          </p:cNvPicPr>
          <p:nvPr/>
        </p:nvPicPr>
        <p:blipFill>
          <a:blip r:embed="rId3"/>
          <a:stretch>
            <a:fillRect/>
          </a:stretch>
        </p:blipFill>
        <p:spPr>
          <a:xfrm>
            <a:off x="10200456" y="158964"/>
            <a:ext cx="1691349" cy="349008"/>
          </a:xfrm>
          <a:prstGeom prst="rect">
            <a:avLst/>
          </a:prstGeom>
        </p:spPr>
      </p:pic>
      <p:sp>
        <p:nvSpPr>
          <p:cNvPr id="14" name="Shape 196">
            <a:extLst>
              <a:ext uri="{FF2B5EF4-FFF2-40B4-BE49-F238E27FC236}">
                <a16:creationId xmlns:a16="http://schemas.microsoft.com/office/drawing/2014/main" id="{187AE732-CD5F-4BCA-A464-979AE4873856}"/>
              </a:ext>
            </a:extLst>
          </p:cNvPr>
          <p:cNvSpPr txBox="1"/>
          <p:nvPr/>
        </p:nvSpPr>
        <p:spPr>
          <a:xfrm>
            <a:off x="239350" y="1196753"/>
            <a:ext cx="11514429" cy="597184"/>
          </a:xfrm>
          <a:prstGeom prst="rect">
            <a:avLst/>
          </a:prstGeom>
          <a:noFill/>
          <a:ln>
            <a:noFill/>
          </a:ln>
        </p:spPr>
        <p:txBody>
          <a:bodyPr lIns="121900" tIns="60933" rIns="121900" bIns="60933" anchor="t" anchorCtr="0">
            <a:noAutofit/>
          </a:bodyPr>
          <a:lstStyle/>
          <a:p>
            <a:pPr>
              <a:spcBef>
                <a:spcPts val="533"/>
              </a:spcBef>
              <a:tabLst>
                <a:tab pos="480472" algn="l"/>
              </a:tabLst>
            </a:pPr>
            <a:r>
              <a:rPr lang="es-ES" sz="1600" dirty="0">
                <a:latin typeface="Calibri"/>
                <a:ea typeface="Calibri"/>
                <a:cs typeface="Calibri"/>
                <a:sym typeface="Calibri"/>
              </a:rPr>
              <a:t>Cuando tenemos que cada una de las condiciones realizan una acción diferente dependiendo del tipo de condición. Además, puede ser que esta misma estructura la tengamos varias veces repetidas en el código.</a:t>
            </a:r>
          </a:p>
        </p:txBody>
      </p:sp>
      <p:pic>
        <p:nvPicPr>
          <p:cNvPr id="4" name="Picture 3">
            <a:extLst>
              <a:ext uri="{FF2B5EF4-FFF2-40B4-BE49-F238E27FC236}">
                <a16:creationId xmlns:a16="http://schemas.microsoft.com/office/drawing/2014/main" id="{673D2E26-A039-4CCA-8007-20081DFDCAFA}"/>
              </a:ext>
            </a:extLst>
          </p:cNvPr>
          <p:cNvPicPr>
            <a:picLocks noChangeAspect="1"/>
          </p:cNvPicPr>
          <p:nvPr/>
        </p:nvPicPr>
        <p:blipFill>
          <a:blip r:embed="rId4"/>
          <a:stretch>
            <a:fillRect/>
          </a:stretch>
        </p:blipFill>
        <p:spPr>
          <a:xfrm>
            <a:off x="922978" y="3373822"/>
            <a:ext cx="4297371" cy="3223028"/>
          </a:xfrm>
          <a:prstGeom prst="rect">
            <a:avLst/>
          </a:prstGeom>
        </p:spPr>
      </p:pic>
    </p:spTree>
    <p:extLst>
      <p:ext uri="{BB962C8B-B14F-4D97-AF65-F5344CB8AC3E}">
        <p14:creationId xmlns:p14="http://schemas.microsoft.com/office/powerpoint/2010/main" val="16996103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Shape 195"/>
          <p:cNvSpPr txBox="1">
            <a:spLocks noGrp="1"/>
          </p:cNvSpPr>
          <p:nvPr>
            <p:ph type="title"/>
          </p:nvPr>
        </p:nvSpPr>
        <p:spPr>
          <a:xfrm>
            <a:off x="609600" y="274635"/>
            <a:ext cx="10972800" cy="686800"/>
          </a:xfrm>
          <a:prstGeom prst="rect">
            <a:avLst/>
          </a:prstGeom>
          <a:noFill/>
          <a:ln>
            <a:noFill/>
          </a:ln>
        </p:spPr>
        <p:txBody>
          <a:bodyPr vert="horz" lIns="121900" tIns="60933" rIns="121900" bIns="60933" rtlCol="0" anchor="ctr" anchorCtr="0">
            <a:noAutofit/>
          </a:bodyPr>
          <a:lstStyle/>
          <a:p>
            <a:pPr lvl="0" algn="l">
              <a:buSzPct val="25000"/>
            </a:pPr>
            <a:r>
              <a:rPr lang="es-ES_tradnl" sz="4267" b="1" dirty="0" err="1">
                <a:solidFill>
                  <a:srgbClr val="00B0F0"/>
                </a:solidFill>
              </a:rPr>
              <a:t>Tip</a:t>
            </a:r>
            <a:r>
              <a:rPr lang="es-ES_tradnl" sz="4267" b="1" dirty="0">
                <a:solidFill>
                  <a:srgbClr val="00B0F0"/>
                </a:solidFill>
              </a:rPr>
              <a:t> #4. </a:t>
            </a:r>
            <a:r>
              <a:rPr lang="es-ES_tradnl" sz="4267" b="1" dirty="0" err="1">
                <a:solidFill>
                  <a:srgbClr val="00B0F0"/>
                </a:solidFill>
              </a:rPr>
              <a:t>Replace</a:t>
            </a:r>
            <a:r>
              <a:rPr lang="es-ES_tradnl" sz="4267" b="1" dirty="0">
                <a:solidFill>
                  <a:srgbClr val="00B0F0"/>
                </a:solidFill>
              </a:rPr>
              <a:t> </a:t>
            </a:r>
            <a:r>
              <a:rPr lang="es-ES_tradnl" sz="4267" b="1" dirty="0" err="1">
                <a:solidFill>
                  <a:srgbClr val="00B0F0"/>
                </a:solidFill>
              </a:rPr>
              <a:t>with</a:t>
            </a:r>
            <a:r>
              <a:rPr lang="es-ES_tradnl" sz="4267" b="1" dirty="0">
                <a:solidFill>
                  <a:srgbClr val="00B0F0"/>
                </a:solidFill>
              </a:rPr>
              <a:t> </a:t>
            </a:r>
            <a:r>
              <a:rPr lang="es-ES_tradnl" sz="4267" b="1" dirty="0" err="1">
                <a:solidFill>
                  <a:srgbClr val="00B0F0"/>
                </a:solidFill>
              </a:rPr>
              <a:t>Polymorphism</a:t>
            </a:r>
            <a:r>
              <a:rPr lang="es-ES_tradnl" sz="4267" b="1" dirty="0">
                <a:solidFill>
                  <a:srgbClr val="00B0F0"/>
                </a:solidFill>
              </a:rPr>
              <a:t> (II)</a:t>
            </a:r>
            <a:endParaRPr lang="es" sz="1467" dirty="0">
              <a:solidFill>
                <a:srgbClr val="00B0F0"/>
              </a:solidFill>
            </a:endParaRPr>
          </a:p>
        </p:txBody>
      </p:sp>
      <p:sp>
        <p:nvSpPr>
          <p:cNvPr id="196" name="Shape 196"/>
          <p:cNvSpPr txBox="1"/>
          <p:nvPr/>
        </p:nvSpPr>
        <p:spPr>
          <a:xfrm>
            <a:off x="239351" y="1054106"/>
            <a:ext cx="4776530" cy="574694"/>
          </a:xfrm>
          <a:prstGeom prst="rect">
            <a:avLst/>
          </a:prstGeom>
          <a:noFill/>
          <a:ln>
            <a:noFill/>
          </a:ln>
        </p:spPr>
        <p:txBody>
          <a:bodyPr lIns="121900" tIns="60933" rIns="121900" bIns="60933" anchor="t" anchorCtr="0">
            <a:noAutofit/>
          </a:bodyPr>
          <a:lstStyle/>
          <a:p>
            <a:pPr algn="ctr">
              <a:spcBef>
                <a:spcPts val="533"/>
              </a:spcBef>
              <a:tabLst>
                <a:tab pos="480472" algn="l"/>
              </a:tabLst>
            </a:pPr>
            <a:r>
              <a:rPr lang="es" sz="2000" b="1" u="sng" dirty="0">
                <a:solidFill>
                  <a:srgbClr val="000000"/>
                </a:solidFill>
                <a:latin typeface="Calibri"/>
                <a:ea typeface="Calibri"/>
                <a:cs typeface="Calibri"/>
                <a:sym typeface="Calibri"/>
              </a:rPr>
              <a:t>Problema</a:t>
            </a:r>
            <a:endParaRPr lang="es" sz="2400" b="1" u="sng" dirty="0">
              <a:solidFill>
                <a:srgbClr val="000000"/>
              </a:solidFill>
              <a:latin typeface="Calibri"/>
              <a:ea typeface="Calibri"/>
              <a:cs typeface="Calibri"/>
              <a:sym typeface="Calibri"/>
            </a:endParaRPr>
          </a:p>
        </p:txBody>
      </p:sp>
      <p:sp>
        <p:nvSpPr>
          <p:cNvPr id="6" name="Shape 196"/>
          <p:cNvSpPr txBox="1"/>
          <p:nvPr/>
        </p:nvSpPr>
        <p:spPr>
          <a:xfrm>
            <a:off x="5375920" y="1054106"/>
            <a:ext cx="6591595" cy="574694"/>
          </a:xfrm>
          <a:prstGeom prst="rect">
            <a:avLst/>
          </a:prstGeom>
          <a:noFill/>
          <a:ln>
            <a:noFill/>
          </a:ln>
        </p:spPr>
        <p:txBody>
          <a:bodyPr lIns="121900" tIns="60933" rIns="121900" bIns="60933" anchor="t" anchorCtr="0">
            <a:noAutofit/>
          </a:bodyPr>
          <a:lstStyle/>
          <a:p>
            <a:pPr algn="ctr">
              <a:spcBef>
                <a:spcPts val="533"/>
              </a:spcBef>
              <a:tabLst>
                <a:tab pos="480472" algn="l"/>
              </a:tabLst>
            </a:pPr>
            <a:r>
              <a:rPr lang="es" sz="2000" b="1" u="sng" dirty="0">
                <a:solidFill>
                  <a:srgbClr val="000000"/>
                </a:solidFill>
                <a:latin typeface="Calibri"/>
                <a:ea typeface="Calibri"/>
                <a:cs typeface="Calibri"/>
                <a:sym typeface="Calibri"/>
              </a:rPr>
              <a:t>Solución</a:t>
            </a:r>
            <a:endParaRPr lang="es" sz="2400" b="1" u="sng" dirty="0">
              <a:solidFill>
                <a:srgbClr val="000000"/>
              </a:solidFill>
              <a:latin typeface="Calibri"/>
              <a:ea typeface="Calibri"/>
              <a:cs typeface="Calibri"/>
              <a:sym typeface="Calibri"/>
            </a:endParaRPr>
          </a:p>
        </p:txBody>
      </p:sp>
      <p:pic>
        <p:nvPicPr>
          <p:cNvPr id="13" name="Picture 12">
            <a:extLst>
              <a:ext uri="{FF2B5EF4-FFF2-40B4-BE49-F238E27FC236}">
                <a16:creationId xmlns:a16="http://schemas.microsoft.com/office/drawing/2014/main" id="{5EF07F9F-C59C-401F-B742-4A0566679474}"/>
              </a:ext>
            </a:extLst>
          </p:cNvPr>
          <p:cNvPicPr>
            <a:picLocks noChangeAspect="1"/>
          </p:cNvPicPr>
          <p:nvPr/>
        </p:nvPicPr>
        <p:blipFill>
          <a:blip r:embed="rId3"/>
          <a:stretch>
            <a:fillRect/>
          </a:stretch>
        </p:blipFill>
        <p:spPr>
          <a:xfrm>
            <a:off x="10200456" y="158964"/>
            <a:ext cx="1691349" cy="349008"/>
          </a:xfrm>
          <a:prstGeom prst="rect">
            <a:avLst/>
          </a:prstGeom>
        </p:spPr>
      </p:pic>
      <p:pic>
        <p:nvPicPr>
          <p:cNvPr id="4" name="Picture 3">
            <a:extLst>
              <a:ext uri="{FF2B5EF4-FFF2-40B4-BE49-F238E27FC236}">
                <a16:creationId xmlns:a16="http://schemas.microsoft.com/office/drawing/2014/main" id="{0C73B118-14E1-4EEB-B192-0F09A6C1D8B3}"/>
              </a:ext>
            </a:extLst>
          </p:cNvPr>
          <p:cNvPicPr>
            <a:picLocks noChangeAspect="1"/>
          </p:cNvPicPr>
          <p:nvPr/>
        </p:nvPicPr>
        <p:blipFill>
          <a:blip r:embed="rId4"/>
          <a:stretch>
            <a:fillRect/>
          </a:stretch>
        </p:blipFill>
        <p:spPr>
          <a:xfrm>
            <a:off x="191344" y="1751063"/>
            <a:ext cx="4896544" cy="3672408"/>
          </a:xfrm>
          <a:prstGeom prst="rect">
            <a:avLst/>
          </a:prstGeom>
        </p:spPr>
      </p:pic>
      <p:pic>
        <p:nvPicPr>
          <p:cNvPr id="5" name="Picture 4">
            <a:extLst>
              <a:ext uri="{FF2B5EF4-FFF2-40B4-BE49-F238E27FC236}">
                <a16:creationId xmlns:a16="http://schemas.microsoft.com/office/drawing/2014/main" id="{7BED8DF9-7DA9-4686-AF88-D3BAA76A63E4}"/>
              </a:ext>
            </a:extLst>
          </p:cNvPr>
          <p:cNvPicPr>
            <a:picLocks noChangeAspect="1"/>
          </p:cNvPicPr>
          <p:nvPr/>
        </p:nvPicPr>
        <p:blipFill rotWithShape="1">
          <a:blip r:embed="rId5"/>
          <a:srcRect r="30199"/>
          <a:stretch/>
        </p:blipFill>
        <p:spPr>
          <a:xfrm>
            <a:off x="5600976" y="1620085"/>
            <a:ext cx="3231328" cy="2160000"/>
          </a:xfrm>
          <a:prstGeom prst="rect">
            <a:avLst/>
          </a:prstGeom>
        </p:spPr>
      </p:pic>
      <p:pic>
        <p:nvPicPr>
          <p:cNvPr id="8" name="Picture 7">
            <a:extLst>
              <a:ext uri="{FF2B5EF4-FFF2-40B4-BE49-F238E27FC236}">
                <a16:creationId xmlns:a16="http://schemas.microsoft.com/office/drawing/2014/main" id="{A96342DF-8ED1-4191-819D-4401B14CAD98}"/>
              </a:ext>
            </a:extLst>
          </p:cNvPr>
          <p:cNvPicPr>
            <a:picLocks noChangeAspect="1"/>
          </p:cNvPicPr>
          <p:nvPr/>
        </p:nvPicPr>
        <p:blipFill rotWithShape="1">
          <a:blip r:embed="rId6"/>
          <a:srcRect r="55624"/>
          <a:stretch/>
        </p:blipFill>
        <p:spPr>
          <a:xfrm>
            <a:off x="5550173" y="4149199"/>
            <a:ext cx="2219874" cy="2160000"/>
          </a:xfrm>
          <a:prstGeom prst="rect">
            <a:avLst/>
          </a:prstGeom>
        </p:spPr>
      </p:pic>
      <p:pic>
        <p:nvPicPr>
          <p:cNvPr id="17" name="Picture 16">
            <a:extLst>
              <a:ext uri="{FF2B5EF4-FFF2-40B4-BE49-F238E27FC236}">
                <a16:creationId xmlns:a16="http://schemas.microsoft.com/office/drawing/2014/main" id="{E9B64AD5-6B3F-4B47-B3EE-C153CD08B2C5}"/>
              </a:ext>
            </a:extLst>
          </p:cNvPr>
          <p:cNvPicPr>
            <a:picLocks noChangeAspect="1"/>
          </p:cNvPicPr>
          <p:nvPr/>
        </p:nvPicPr>
        <p:blipFill rotWithShape="1">
          <a:blip r:embed="rId7"/>
          <a:srcRect r="23034"/>
          <a:stretch/>
        </p:blipFill>
        <p:spPr>
          <a:xfrm>
            <a:off x="8076386" y="4149200"/>
            <a:ext cx="3924270" cy="2160000"/>
          </a:xfrm>
          <a:prstGeom prst="rect">
            <a:avLst/>
          </a:prstGeom>
        </p:spPr>
      </p:pic>
      <p:pic>
        <p:nvPicPr>
          <p:cNvPr id="18" name="Picture 17">
            <a:extLst>
              <a:ext uri="{FF2B5EF4-FFF2-40B4-BE49-F238E27FC236}">
                <a16:creationId xmlns:a16="http://schemas.microsoft.com/office/drawing/2014/main" id="{15B4B664-3992-4D86-8E7F-D42DFA5B9ABE}"/>
              </a:ext>
            </a:extLst>
          </p:cNvPr>
          <p:cNvPicPr>
            <a:picLocks noChangeAspect="1"/>
          </p:cNvPicPr>
          <p:nvPr/>
        </p:nvPicPr>
        <p:blipFill rotWithShape="1">
          <a:blip r:embed="rId8"/>
          <a:srcRect r="35480"/>
          <a:stretch/>
        </p:blipFill>
        <p:spPr>
          <a:xfrm>
            <a:off x="8862326" y="1688069"/>
            <a:ext cx="3138330" cy="2160000"/>
          </a:xfrm>
          <a:prstGeom prst="rect">
            <a:avLst/>
          </a:prstGeom>
        </p:spPr>
      </p:pic>
    </p:spTree>
    <p:extLst>
      <p:ext uri="{BB962C8B-B14F-4D97-AF65-F5344CB8AC3E}">
        <p14:creationId xmlns:p14="http://schemas.microsoft.com/office/powerpoint/2010/main" val="1868724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6" name="Shape 196"/>
          <p:cNvSpPr txBox="1"/>
          <p:nvPr/>
        </p:nvSpPr>
        <p:spPr>
          <a:xfrm>
            <a:off x="410085" y="5301208"/>
            <a:ext cx="5323158" cy="864096"/>
          </a:xfrm>
          <a:prstGeom prst="rect">
            <a:avLst/>
          </a:prstGeom>
          <a:noFill/>
          <a:ln>
            <a:noFill/>
          </a:ln>
        </p:spPr>
        <p:txBody>
          <a:bodyPr lIns="121900" tIns="60933" rIns="121900" bIns="60933" anchor="t" anchorCtr="0">
            <a:noAutofit/>
          </a:bodyPr>
          <a:lstStyle/>
          <a:p>
            <a:pPr algn="just">
              <a:spcBef>
                <a:spcPts val="533"/>
              </a:spcBef>
              <a:tabLst>
                <a:tab pos="480472" algn="l"/>
              </a:tabLst>
            </a:pPr>
            <a:r>
              <a:rPr lang="es-ES" sz="2400" dirty="0">
                <a:latin typeface="Calibri"/>
                <a:ea typeface="Calibri"/>
                <a:cs typeface="Calibri"/>
                <a:sym typeface="Calibri"/>
              </a:rPr>
              <a:t>Dojo es el lugar donde se reúne la gente para practicar y entrenar artes marciales.</a:t>
            </a:r>
          </a:p>
        </p:txBody>
      </p:sp>
      <p:sp>
        <p:nvSpPr>
          <p:cNvPr id="5" name="Shape 195"/>
          <p:cNvSpPr txBox="1">
            <a:spLocks/>
          </p:cNvSpPr>
          <p:nvPr/>
        </p:nvSpPr>
        <p:spPr>
          <a:xfrm>
            <a:off x="609600" y="274635"/>
            <a:ext cx="10972800" cy="686800"/>
          </a:xfrm>
          <a:prstGeom prst="rect">
            <a:avLst/>
          </a:prstGeom>
          <a:noFill/>
          <a:ln>
            <a:noFill/>
          </a:ln>
        </p:spPr>
        <p:txBody>
          <a:bodyPr vert="horz" lIns="121900" tIns="60933" rIns="121900" bIns="60933" rtlCol="0" anchor="ctr" anchorCtr="0">
            <a:noAutofit/>
          </a:bodyPr>
          <a:lst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a:lstStyle>
          <a:p>
            <a:pPr>
              <a:buSzPct val="25000"/>
            </a:pPr>
            <a:r>
              <a:rPr lang="es" sz="4267" b="1" dirty="0">
                <a:solidFill>
                  <a:srgbClr val="00B0F0"/>
                </a:solidFill>
                <a:latin typeface="Calibri" panose="020F0502020204030204" pitchFamily="34" charset="0"/>
                <a:cs typeface="Calibri" panose="020F0502020204030204" pitchFamily="34" charset="0"/>
              </a:rPr>
              <a:t>Antes de empezar </a:t>
            </a:r>
            <a:r>
              <a:rPr lang="es" sz="2667" dirty="0">
                <a:solidFill>
                  <a:srgbClr val="00B0F0"/>
                </a:solidFill>
                <a:latin typeface="Calibri" panose="020F0502020204030204" pitchFamily="34" charset="0"/>
                <a:cs typeface="Calibri" panose="020F0502020204030204" pitchFamily="34" charset="0"/>
              </a:rPr>
              <a:t>(¿Qu</a:t>
            </a:r>
            <a:r>
              <a:rPr lang="es-ES" sz="2667" dirty="0">
                <a:solidFill>
                  <a:srgbClr val="00B0F0"/>
                </a:solidFill>
                <a:latin typeface="Calibri" panose="020F0502020204030204" pitchFamily="34" charset="0"/>
                <a:cs typeface="Calibri" panose="020F0502020204030204" pitchFamily="34" charset="0"/>
              </a:rPr>
              <a:t>é</a:t>
            </a:r>
            <a:r>
              <a:rPr lang="es" sz="2667" dirty="0">
                <a:solidFill>
                  <a:srgbClr val="00B0F0"/>
                </a:solidFill>
                <a:latin typeface="Calibri" panose="020F0502020204030204" pitchFamily="34" charset="0"/>
                <a:cs typeface="Calibri" panose="020F0502020204030204" pitchFamily="34" charset="0"/>
              </a:rPr>
              <a:t> es coding dojo?)</a:t>
            </a:r>
            <a:endParaRPr lang="es" sz="1600" dirty="0">
              <a:solidFill>
                <a:srgbClr val="00B0F0"/>
              </a:solidFill>
              <a:latin typeface="Calibri" panose="020F0502020204030204" pitchFamily="34" charset="0"/>
              <a:cs typeface="Calibri" panose="020F0502020204030204" pitchFamily="34" charset="0"/>
            </a:endParaRPr>
          </a:p>
        </p:txBody>
      </p:sp>
      <p:pic>
        <p:nvPicPr>
          <p:cNvPr id="6" name="Picture 8" descr="https://image-store.slidesharecdn.com/1bc94f3f-fc9d-4093-97c9-68a7a10faf85-large.png"/>
          <p:cNvPicPr>
            <a:picLocks noChangeAspect="1" noChangeArrowheads="1"/>
          </p:cNvPicPr>
          <p:nvPr/>
        </p:nvPicPr>
        <p:blipFill rotWithShape="1">
          <a:blip r:embed="rId3">
            <a:extLst>
              <a:ext uri="{28A0092B-C50C-407E-A947-70E740481C1C}">
                <a14:useLocalDpi xmlns:a14="http://schemas.microsoft.com/office/drawing/2010/main" val="0"/>
              </a:ext>
            </a:extLst>
          </a:blip>
          <a:srcRect b="16001"/>
          <a:stretch/>
        </p:blipFill>
        <p:spPr bwMode="auto">
          <a:xfrm>
            <a:off x="7248128" y="1736812"/>
            <a:ext cx="3857624" cy="324036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blogs.salleurl.edu/project-management/files/2012/05/Dojo_New.jpg"/>
          <p:cNvPicPr>
            <a:picLocks noChangeAspect="1" noChangeArrowheads="1"/>
          </p:cNvPicPr>
          <p:nvPr/>
        </p:nvPicPr>
        <p:blipFill>
          <a:blip r:embed="rId4">
            <a:extLst>
              <a:ext uri="{BEBA8EAE-BF5A-486C-A8C5-ECC9F3942E4B}">
                <a14:imgProps xmlns:a14="http://schemas.microsoft.com/office/drawing/2010/main">
                  <a14:imgLayer r:embed="rId5">
                    <a14:imgEffect>
                      <a14:brightnessContrast bright="20000"/>
                    </a14:imgEffect>
                  </a14:imgLayer>
                </a14:imgProps>
              </a:ext>
              <a:ext uri="{28A0092B-C50C-407E-A947-70E740481C1C}">
                <a14:useLocalDpi xmlns:a14="http://schemas.microsoft.com/office/drawing/2010/main" val="0"/>
              </a:ext>
            </a:extLst>
          </a:blip>
          <a:srcRect/>
          <a:stretch>
            <a:fillRect/>
          </a:stretch>
        </p:blipFill>
        <p:spPr bwMode="auto">
          <a:xfrm>
            <a:off x="410085" y="1628800"/>
            <a:ext cx="5325875" cy="3456384"/>
          </a:xfrm>
          <a:prstGeom prst="rect">
            <a:avLst/>
          </a:prstGeom>
          <a:noFill/>
          <a:extLst>
            <a:ext uri="{909E8E84-426E-40DD-AFC4-6F175D3DCCD1}">
              <a14:hiddenFill xmlns:a14="http://schemas.microsoft.com/office/drawing/2010/main">
                <a:solidFill>
                  <a:srgbClr val="FFFFFF"/>
                </a:solidFill>
              </a14:hiddenFill>
            </a:ext>
          </a:extLst>
        </p:spPr>
      </p:pic>
      <p:sp>
        <p:nvSpPr>
          <p:cNvPr id="7" name="Shape 196"/>
          <p:cNvSpPr txBox="1"/>
          <p:nvPr/>
        </p:nvSpPr>
        <p:spPr>
          <a:xfrm>
            <a:off x="6728668" y="5157192"/>
            <a:ext cx="4896544" cy="864096"/>
          </a:xfrm>
          <a:prstGeom prst="rect">
            <a:avLst/>
          </a:prstGeom>
          <a:noFill/>
          <a:ln>
            <a:noFill/>
          </a:ln>
        </p:spPr>
        <p:txBody>
          <a:bodyPr lIns="121900" tIns="60933" rIns="121900" bIns="60933" anchor="t" anchorCtr="0">
            <a:noAutofit/>
          </a:bodyPr>
          <a:lstStyle/>
          <a:p>
            <a:pPr algn="just">
              <a:spcBef>
                <a:spcPts val="533"/>
              </a:spcBef>
              <a:tabLst>
                <a:tab pos="480472" algn="l"/>
              </a:tabLst>
            </a:pPr>
            <a:r>
              <a:rPr lang="es-ES" sz="2400" dirty="0">
                <a:latin typeface="Calibri"/>
                <a:ea typeface="Calibri"/>
                <a:cs typeface="Calibri"/>
                <a:sym typeface="Calibri"/>
              </a:rPr>
              <a:t>Lugar donde nos reunimos para practicar y entrenar buenas formas de programación.</a:t>
            </a:r>
          </a:p>
        </p:txBody>
      </p:sp>
    </p:spTree>
    <p:extLst>
      <p:ext uri="{BB962C8B-B14F-4D97-AF65-F5344CB8AC3E}">
        <p14:creationId xmlns:p14="http://schemas.microsoft.com/office/powerpoint/2010/main" val="19425800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Shape 195"/>
          <p:cNvSpPr txBox="1">
            <a:spLocks noGrp="1"/>
          </p:cNvSpPr>
          <p:nvPr>
            <p:ph type="title"/>
          </p:nvPr>
        </p:nvSpPr>
        <p:spPr>
          <a:xfrm>
            <a:off x="609600" y="274635"/>
            <a:ext cx="10972800" cy="686800"/>
          </a:xfrm>
          <a:prstGeom prst="rect">
            <a:avLst/>
          </a:prstGeom>
          <a:noFill/>
          <a:ln>
            <a:noFill/>
          </a:ln>
        </p:spPr>
        <p:txBody>
          <a:bodyPr vert="horz" lIns="121900" tIns="60933" rIns="121900" bIns="60933" rtlCol="0" anchor="ctr" anchorCtr="0">
            <a:noAutofit/>
          </a:bodyPr>
          <a:lstStyle/>
          <a:p>
            <a:pPr lvl="0" algn="l">
              <a:buSzPct val="25000"/>
            </a:pPr>
            <a:r>
              <a:rPr lang="es-ES_tradnl" sz="4267" b="1" dirty="0" err="1">
                <a:solidFill>
                  <a:srgbClr val="00B0F0"/>
                </a:solidFill>
              </a:rPr>
              <a:t>Tip</a:t>
            </a:r>
            <a:r>
              <a:rPr lang="es-ES_tradnl" sz="4267" b="1" dirty="0">
                <a:solidFill>
                  <a:srgbClr val="00B0F0"/>
                </a:solidFill>
              </a:rPr>
              <a:t> #4. </a:t>
            </a:r>
            <a:r>
              <a:rPr lang="es-ES_tradnl" sz="4267" b="1" dirty="0" err="1">
                <a:solidFill>
                  <a:srgbClr val="00B0F0"/>
                </a:solidFill>
              </a:rPr>
              <a:t>Replace</a:t>
            </a:r>
            <a:r>
              <a:rPr lang="es-ES_tradnl" sz="4267" b="1" dirty="0">
                <a:solidFill>
                  <a:srgbClr val="00B0F0"/>
                </a:solidFill>
              </a:rPr>
              <a:t> </a:t>
            </a:r>
            <a:r>
              <a:rPr lang="es-ES_tradnl" sz="4267" b="1" dirty="0" err="1">
                <a:solidFill>
                  <a:srgbClr val="00B0F0"/>
                </a:solidFill>
              </a:rPr>
              <a:t>with</a:t>
            </a:r>
            <a:r>
              <a:rPr lang="es-ES_tradnl" sz="4267" b="1" dirty="0">
                <a:solidFill>
                  <a:srgbClr val="00B0F0"/>
                </a:solidFill>
              </a:rPr>
              <a:t> </a:t>
            </a:r>
            <a:r>
              <a:rPr lang="es-ES_tradnl" sz="4267" b="1" dirty="0" err="1">
                <a:solidFill>
                  <a:srgbClr val="00B0F0"/>
                </a:solidFill>
              </a:rPr>
              <a:t>Polymorphism</a:t>
            </a:r>
            <a:r>
              <a:rPr lang="es-ES_tradnl" sz="4267" b="1" dirty="0">
                <a:solidFill>
                  <a:srgbClr val="00B0F0"/>
                </a:solidFill>
              </a:rPr>
              <a:t> (II)</a:t>
            </a:r>
            <a:endParaRPr lang="es" sz="1467" dirty="0">
              <a:solidFill>
                <a:srgbClr val="00B0F0"/>
              </a:solidFill>
            </a:endParaRPr>
          </a:p>
        </p:txBody>
      </p:sp>
      <p:sp>
        <p:nvSpPr>
          <p:cNvPr id="196" name="Shape 196"/>
          <p:cNvSpPr txBox="1"/>
          <p:nvPr/>
        </p:nvSpPr>
        <p:spPr>
          <a:xfrm>
            <a:off x="239351" y="1054106"/>
            <a:ext cx="4776530" cy="574694"/>
          </a:xfrm>
          <a:prstGeom prst="rect">
            <a:avLst/>
          </a:prstGeom>
          <a:noFill/>
          <a:ln>
            <a:noFill/>
          </a:ln>
        </p:spPr>
        <p:txBody>
          <a:bodyPr lIns="121900" tIns="60933" rIns="121900" bIns="60933" anchor="t" anchorCtr="0">
            <a:noAutofit/>
          </a:bodyPr>
          <a:lstStyle/>
          <a:p>
            <a:pPr algn="ctr">
              <a:spcBef>
                <a:spcPts val="533"/>
              </a:spcBef>
              <a:tabLst>
                <a:tab pos="480472" algn="l"/>
              </a:tabLst>
            </a:pPr>
            <a:r>
              <a:rPr lang="es" sz="2000" b="1" u="sng" dirty="0">
                <a:solidFill>
                  <a:srgbClr val="000000"/>
                </a:solidFill>
                <a:latin typeface="Calibri"/>
                <a:ea typeface="Calibri"/>
                <a:cs typeface="Calibri"/>
                <a:sym typeface="Calibri"/>
              </a:rPr>
              <a:t>Problema</a:t>
            </a:r>
            <a:endParaRPr lang="es" sz="2400" b="1" u="sng" dirty="0">
              <a:solidFill>
                <a:srgbClr val="000000"/>
              </a:solidFill>
              <a:latin typeface="Calibri"/>
              <a:ea typeface="Calibri"/>
              <a:cs typeface="Calibri"/>
              <a:sym typeface="Calibri"/>
            </a:endParaRPr>
          </a:p>
        </p:txBody>
      </p:sp>
      <p:sp>
        <p:nvSpPr>
          <p:cNvPr id="6" name="Shape 196"/>
          <p:cNvSpPr txBox="1"/>
          <p:nvPr/>
        </p:nvSpPr>
        <p:spPr>
          <a:xfrm>
            <a:off x="5375920" y="1054106"/>
            <a:ext cx="6591595" cy="574694"/>
          </a:xfrm>
          <a:prstGeom prst="rect">
            <a:avLst/>
          </a:prstGeom>
          <a:noFill/>
          <a:ln>
            <a:noFill/>
          </a:ln>
        </p:spPr>
        <p:txBody>
          <a:bodyPr lIns="121900" tIns="60933" rIns="121900" bIns="60933" anchor="t" anchorCtr="0">
            <a:noAutofit/>
          </a:bodyPr>
          <a:lstStyle/>
          <a:p>
            <a:pPr algn="ctr">
              <a:spcBef>
                <a:spcPts val="533"/>
              </a:spcBef>
              <a:tabLst>
                <a:tab pos="480472" algn="l"/>
              </a:tabLst>
            </a:pPr>
            <a:r>
              <a:rPr lang="es" sz="2000" b="1" u="sng" dirty="0">
                <a:solidFill>
                  <a:srgbClr val="000000"/>
                </a:solidFill>
                <a:latin typeface="Calibri"/>
                <a:ea typeface="Calibri"/>
                <a:cs typeface="Calibri"/>
                <a:sym typeface="Calibri"/>
              </a:rPr>
              <a:t>Solución</a:t>
            </a:r>
            <a:endParaRPr lang="es" sz="2400" b="1" u="sng" dirty="0">
              <a:solidFill>
                <a:srgbClr val="000000"/>
              </a:solidFill>
              <a:latin typeface="Calibri"/>
              <a:ea typeface="Calibri"/>
              <a:cs typeface="Calibri"/>
              <a:sym typeface="Calibri"/>
            </a:endParaRPr>
          </a:p>
        </p:txBody>
      </p:sp>
      <p:pic>
        <p:nvPicPr>
          <p:cNvPr id="13" name="Picture 12">
            <a:extLst>
              <a:ext uri="{FF2B5EF4-FFF2-40B4-BE49-F238E27FC236}">
                <a16:creationId xmlns:a16="http://schemas.microsoft.com/office/drawing/2014/main" id="{5EF07F9F-C59C-401F-B742-4A0566679474}"/>
              </a:ext>
            </a:extLst>
          </p:cNvPr>
          <p:cNvPicPr>
            <a:picLocks noChangeAspect="1"/>
          </p:cNvPicPr>
          <p:nvPr/>
        </p:nvPicPr>
        <p:blipFill>
          <a:blip r:embed="rId3"/>
          <a:stretch>
            <a:fillRect/>
          </a:stretch>
        </p:blipFill>
        <p:spPr>
          <a:xfrm>
            <a:off x="10200456" y="158964"/>
            <a:ext cx="1691349" cy="349008"/>
          </a:xfrm>
          <a:prstGeom prst="rect">
            <a:avLst/>
          </a:prstGeom>
        </p:spPr>
      </p:pic>
      <p:pic>
        <p:nvPicPr>
          <p:cNvPr id="4" name="Picture 3">
            <a:extLst>
              <a:ext uri="{FF2B5EF4-FFF2-40B4-BE49-F238E27FC236}">
                <a16:creationId xmlns:a16="http://schemas.microsoft.com/office/drawing/2014/main" id="{0C73B118-14E1-4EEB-B192-0F09A6C1D8B3}"/>
              </a:ext>
            </a:extLst>
          </p:cNvPr>
          <p:cNvPicPr>
            <a:picLocks noChangeAspect="1"/>
          </p:cNvPicPr>
          <p:nvPr/>
        </p:nvPicPr>
        <p:blipFill>
          <a:blip r:embed="rId4"/>
          <a:stretch>
            <a:fillRect/>
          </a:stretch>
        </p:blipFill>
        <p:spPr>
          <a:xfrm>
            <a:off x="191344" y="1751063"/>
            <a:ext cx="4896544" cy="3672408"/>
          </a:xfrm>
          <a:prstGeom prst="rect">
            <a:avLst/>
          </a:prstGeom>
        </p:spPr>
      </p:pic>
      <p:pic>
        <p:nvPicPr>
          <p:cNvPr id="5" name="Picture 4">
            <a:extLst>
              <a:ext uri="{FF2B5EF4-FFF2-40B4-BE49-F238E27FC236}">
                <a16:creationId xmlns:a16="http://schemas.microsoft.com/office/drawing/2014/main" id="{7BED8DF9-7DA9-4686-AF88-D3BAA76A63E4}"/>
              </a:ext>
            </a:extLst>
          </p:cNvPr>
          <p:cNvPicPr>
            <a:picLocks noChangeAspect="1"/>
          </p:cNvPicPr>
          <p:nvPr/>
        </p:nvPicPr>
        <p:blipFill rotWithShape="1">
          <a:blip r:embed="rId5"/>
          <a:srcRect r="30199"/>
          <a:stretch/>
        </p:blipFill>
        <p:spPr>
          <a:xfrm>
            <a:off x="5600976" y="1620085"/>
            <a:ext cx="3231328" cy="2160000"/>
          </a:xfrm>
          <a:prstGeom prst="rect">
            <a:avLst/>
          </a:prstGeom>
        </p:spPr>
      </p:pic>
      <p:pic>
        <p:nvPicPr>
          <p:cNvPr id="8" name="Picture 7">
            <a:extLst>
              <a:ext uri="{FF2B5EF4-FFF2-40B4-BE49-F238E27FC236}">
                <a16:creationId xmlns:a16="http://schemas.microsoft.com/office/drawing/2014/main" id="{A96342DF-8ED1-4191-819D-4401B14CAD98}"/>
              </a:ext>
            </a:extLst>
          </p:cNvPr>
          <p:cNvPicPr>
            <a:picLocks noChangeAspect="1"/>
          </p:cNvPicPr>
          <p:nvPr/>
        </p:nvPicPr>
        <p:blipFill rotWithShape="1">
          <a:blip r:embed="rId6"/>
          <a:srcRect r="55624"/>
          <a:stretch/>
        </p:blipFill>
        <p:spPr>
          <a:xfrm>
            <a:off x="5550173" y="4149199"/>
            <a:ext cx="2219874" cy="2160000"/>
          </a:xfrm>
          <a:prstGeom prst="rect">
            <a:avLst/>
          </a:prstGeom>
        </p:spPr>
      </p:pic>
      <p:pic>
        <p:nvPicPr>
          <p:cNvPr id="17" name="Picture 16">
            <a:extLst>
              <a:ext uri="{FF2B5EF4-FFF2-40B4-BE49-F238E27FC236}">
                <a16:creationId xmlns:a16="http://schemas.microsoft.com/office/drawing/2014/main" id="{E9B64AD5-6B3F-4B47-B3EE-C153CD08B2C5}"/>
              </a:ext>
            </a:extLst>
          </p:cNvPr>
          <p:cNvPicPr>
            <a:picLocks noChangeAspect="1"/>
          </p:cNvPicPr>
          <p:nvPr/>
        </p:nvPicPr>
        <p:blipFill rotWithShape="1">
          <a:blip r:embed="rId7"/>
          <a:srcRect r="23034"/>
          <a:stretch/>
        </p:blipFill>
        <p:spPr>
          <a:xfrm>
            <a:off x="8076386" y="4149200"/>
            <a:ext cx="3924270" cy="2160000"/>
          </a:xfrm>
          <a:prstGeom prst="rect">
            <a:avLst/>
          </a:prstGeom>
        </p:spPr>
      </p:pic>
      <p:pic>
        <p:nvPicPr>
          <p:cNvPr id="18" name="Picture 17">
            <a:extLst>
              <a:ext uri="{FF2B5EF4-FFF2-40B4-BE49-F238E27FC236}">
                <a16:creationId xmlns:a16="http://schemas.microsoft.com/office/drawing/2014/main" id="{15B4B664-3992-4D86-8E7F-D42DFA5B9ABE}"/>
              </a:ext>
            </a:extLst>
          </p:cNvPr>
          <p:cNvPicPr>
            <a:picLocks noChangeAspect="1"/>
          </p:cNvPicPr>
          <p:nvPr/>
        </p:nvPicPr>
        <p:blipFill rotWithShape="1">
          <a:blip r:embed="rId8"/>
          <a:srcRect r="35480"/>
          <a:stretch/>
        </p:blipFill>
        <p:spPr>
          <a:xfrm>
            <a:off x="8862326" y="1688069"/>
            <a:ext cx="3138330" cy="2160000"/>
          </a:xfrm>
          <a:prstGeom prst="rect">
            <a:avLst/>
          </a:prstGeom>
        </p:spPr>
      </p:pic>
      <p:sp>
        <p:nvSpPr>
          <p:cNvPr id="11" name="Rectangle 10">
            <a:extLst>
              <a:ext uri="{FF2B5EF4-FFF2-40B4-BE49-F238E27FC236}">
                <a16:creationId xmlns:a16="http://schemas.microsoft.com/office/drawing/2014/main" id="{52B2CF31-CFE6-4E08-9176-B9E20EC0B151}"/>
              </a:ext>
            </a:extLst>
          </p:cNvPr>
          <p:cNvSpPr/>
          <p:nvPr/>
        </p:nvSpPr>
        <p:spPr>
          <a:xfrm>
            <a:off x="20157" y="1134437"/>
            <a:ext cx="12192000" cy="5745495"/>
          </a:xfrm>
          <a:prstGeom prst="rect">
            <a:avLst/>
          </a:prstGeom>
          <a:solidFill>
            <a:srgbClr val="FFFFFF">
              <a:alpha val="9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 name="Picture 2">
            <a:extLst>
              <a:ext uri="{FF2B5EF4-FFF2-40B4-BE49-F238E27FC236}">
                <a16:creationId xmlns:a16="http://schemas.microsoft.com/office/drawing/2014/main" id="{4EEF10E7-B805-4BEC-A3EB-CF02F6E06E51}"/>
              </a:ext>
            </a:extLst>
          </p:cNvPr>
          <p:cNvPicPr>
            <a:picLocks noChangeAspect="1"/>
          </p:cNvPicPr>
          <p:nvPr/>
        </p:nvPicPr>
        <p:blipFill rotWithShape="1">
          <a:blip r:embed="rId9"/>
          <a:srcRect t="2403" r="8157" b="66779"/>
          <a:stretch/>
        </p:blipFill>
        <p:spPr>
          <a:xfrm>
            <a:off x="5879977" y="2905967"/>
            <a:ext cx="4548458" cy="1221700"/>
          </a:xfrm>
          <a:prstGeom prst="rect">
            <a:avLst/>
          </a:prstGeom>
        </p:spPr>
      </p:pic>
      <p:pic>
        <p:nvPicPr>
          <p:cNvPr id="15" name="Picture 14">
            <a:extLst>
              <a:ext uri="{FF2B5EF4-FFF2-40B4-BE49-F238E27FC236}">
                <a16:creationId xmlns:a16="http://schemas.microsoft.com/office/drawing/2014/main" id="{7BC18AD6-3A6F-4D27-93B1-B8D8CA75FE2D}"/>
              </a:ext>
            </a:extLst>
          </p:cNvPr>
          <p:cNvPicPr>
            <a:picLocks noChangeAspect="1"/>
          </p:cNvPicPr>
          <p:nvPr/>
        </p:nvPicPr>
        <p:blipFill rotWithShape="1">
          <a:blip r:embed="rId9"/>
          <a:srcRect t="34932" r="8157" b="35593"/>
          <a:stretch/>
        </p:blipFill>
        <p:spPr>
          <a:xfrm>
            <a:off x="5879976" y="4235233"/>
            <a:ext cx="4548458" cy="1168400"/>
          </a:xfrm>
          <a:prstGeom prst="rect">
            <a:avLst/>
          </a:prstGeom>
        </p:spPr>
      </p:pic>
      <p:pic>
        <p:nvPicPr>
          <p:cNvPr id="16" name="Picture 15">
            <a:extLst>
              <a:ext uri="{FF2B5EF4-FFF2-40B4-BE49-F238E27FC236}">
                <a16:creationId xmlns:a16="http://schemas.microsoft.com/office/drawing/2014/main" id="{6291971E-F8DD-4F48-A44B-A197843D8E4A}"/>
              </a:ext>
            </a:extLst>
          </p:cNvPr>
          <p:cNvPicPr>
            <a:picLocks noChangeAspect="1"/>
          </p:cNvPicPr>
          <p:nvPr/>
        </p:nvPicPr>
        <p:blipFill rotWithShape="1">
          <a:blip r:embed="rId9"/>
          <a:srcRect t="66752" r="8157" b="2610"/>
          <a:stretch/>
        </p:blipFill>
        <p:spPr>
          <a:xfrm>
            <a:off x="5879976" y="5526832"/>
            <a:ext cx="4548458" cy="1214536"/>
          </a:xfrm>
          <a:prstGeom prst="rect">
            <a:avLst/>
          </a:prstGeom>
        </p:spPr>
      </p:pic>
      <p:pic>
        <p:nvPicPr>
          <p:cNvPr id="19" name="Picture 18">
            <a:extLst>
              <a:ext uri="{FF2B5EF4-FFF2-40B4-BE49-F238E27FC236}">
                <a16:creationId xmlns:a16="http://schemas.microsoft.com/office/drawing/2014/main" id="{7EB52899-1FEE-44A6-9F40-673AB8F6655C}"/>
              </a:ext>
            </a:extLst>
          </p:cNvPr>
          <p:cNvPicPr>
            <a:picLocks noChangeAspect="1"/>
          </p:cNvPicPr>
          <p:nvPr/>
        </p:nvPicPr>
        <p:blipFill rotWithShape="1">
          <a:blip r:embed="rId10"/>
          <a:srcRect t="44029" r="8797" b="29196"/>
          <a:stretch/>
        </p:blipFill>
        <p:spPr>
          <a:xfrm>
            <a:off x="1055441" y="3448484"/>
            <a:ext cx="4708085" cy="1296690"/>
          </a:xfrm>
          <a:prstGeom prst="rect">
            <a:avLst/>
          </a:prstGeom>
        </p:spPr>
      </p:pic>
      <p:pic>
        <p:nvPicPr>
          <p:cNvPr id="20" name="Picture 19">
            <a:extLst>
              <a:ext uri="{FF2B5EF4-FFF2-40B4-BE49-F238E27FC236}">
                <a16:creationId xmlns:a16="http://schemas.microsoft.com/office/drawing/2014/main" id="{E30D6F59-B9B6-48EB-B0A9-F9B77CE0FB4C}"/>
              </a:ext>
            </a:extLst>
          </p:cNvPr>
          <p:cNvPicPr>
            <a:picLocks noChangeAspect="1"/>
          </p:cNvPicPr>
          <p:nvPr/>
        </p:nvPicPr>
        <p:blipFill rotWithShape="1">
          <a:blip r:embed="rId10"/>
          <a:srcRect t="72064" r="8796"/>
          <a:stretch/>
        </p:blipFill>
        <p:spPr>
          <a:xfrm>
            <a:off x="1055440" y="5028437"/>
            <a:ext cx="4708085" cy="1352891"/>
          </a:xfrm>
          <a:prstGeom prst="rect">
            <a:avLst/>
          </a:prstGeom>
        </p:spPr>
      </p:pic>
      <p:pic>
        <p:nvPicPr>
          <p:cNvPr id="24" name="Picture 23">
            <a:extLst>
              <a:ext uri="{FF2B5EF4-FFF2-40B4-BE49-F238E27FC236}">
                <a16:creationId xmlns:a16="http://schemas.microsoft.com/office/drawing/2014/main" id="{3732D481-AD9E-49B3-90E6-A8F8AA170B08}"/>
              </a:ext>
            </a:extLst>
          </p:cNvPr>
          <p:cNvPicPr>
            <a:picLocks noChangeAspect="1"/>
          </p:cNvPicPr>
          <p:nvPr/>
        </p:nvPicPr>
        <p:blipFill rotWithShape="1">
          <a:blip r:embed="rId10"/>
          <a:srcRect r="23104" b="57073"/>
          <a:stretch/>
        </p:blipFill>
        <p:spPr>
          <a:xfrm>
            <a:off x="239351" y="1206106"/>
            <a:ext cx="3969492" cy="2078878"/>
          </a:xfrm>
          <a:prstGeom prst="rect">
            <a:avLst/>
          </a:prstGeom>
        </p:spPr>
      </p:pic>
      <p:pic>
        <p:nvPicPr>
          <p:cNvPr id="25" name="Picture 24">
            <a:extLst>
              <a:ext uri="{FF2B5EF4-FFF2-40B4-BE49-F238E27FC236}">
                <a16:creationId xmlns:a16="http://schemas.microsoft.com/office/drawing/2014/main" id="{7FAF5FD3-214E-49AB-94BF-8237A3C27AEC}"/>
              </a:ext>
            </a:extLst>
          </p:cNvPr>
          <p:cNvPicPr>
            <a:picLocks noChangeAspect="1"/>
          </p:cNvPicPr>
          <p:nvPr/>
        </p:nvPicPr>
        <p:blipFill rotWithShape="1">
          <a:blip r:embed="rId11"/>
          <a:srcRect t="4946" r="12963" b="7635"/>
          <a:stretch/>
        </p:blipFill>
        <p:spPr>
          <a:xfrm>
            <a:off x="7159839" y="1206106"/>
            <a:ext cx="4427707" cy="1447896"/>
          </a:xfrm>
          <a:prstGeom prst="rect">
            <a:avLst/>
          </a:prstGeom>
        </p:spPr>
      </p:pic>
    </p:spTree>
    <p:extLst>
      <p:ext uri="{BB962C8B-B14F-4D97-AF65-F5344CB8AC3E}">
        <p14:creationId xmlns:p14="http://schemas.microsoft.com/office/powerpoint/2010/main" val="8336581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Shape 195"/>
          <p:cNvSpPr txBox="1">
            <a:spLocks noGrp="1"/>
          </p:cNvSpPr>
          <p:nvPr>
            <p:ph type="title"/>
          </p:nvPr>
        </p:nvSpPr>
        <p:spPr>
          <a:xfrm>
            <a:off x="609600" y="274635"/>
            <a:ext cx="10972800" cy="686800"/>
          </a:xfrm>
          <a:prstGeom prst="rect">
            <a:avLst/>
          </a:prstGeom>
          <a:noFill/>
          <a:ln>
            <a:noFill/>
          </a:ln>
        </p:spPr>
        <p:txBody>
          <a:bodyPr vert="horz" lIns="121900" tIns="60933" rIns="121900" bIns="60933" rtlCol="0" anchor="ctr" anchorCtr="0">
            <a:noAutofit/>
          </a:bodyPr>
          <a:lstStyle/>
          <a:p>
            <a:pPr lvl="0" algn="l">
              <a:buSzPct val="25000"/>
            </a:pPr>
            <a:r>
              <a:rPr lang="es-ES_tradnl" sz="4267" b="1" dirty="0" err="1">
                <a:solidFill>
                  <a:srgbClr val="00B0F0"/>
                </a:solidFill>
              </a:rPr>
              <a:t>Tip</a:t>
            </a:r>
            <a:r>
              <a:rPr lang="es-ES_tradnl" sz="4267" b="1" dirty="0">
                <a:solidFill>
                  <a:srgbClr val="00B0F0"/>
                </a:solidFill>
              </a:rPr>
              <a:t> #4. </a:t>
            </a:r>
            <a:r>
              <a:rPr lang="es-ES_tradnl" sz="4267" b="1" dirty="0" err="1">
                <a:solidFill>
                  <a:srgbClr val="00B0F0"/>
                </a:solidFill>
              </a:rPr>
              <a:t>Replace</a:t>
            </a:r>
            <a:r>
              <a:rPr lang="es-ES_tradnl" sz="4267" b="1" dirty="0">
                <a:solidFill>
                  <a:srgbClr val="00B0F0"/>
                </a:solidFill>
              </a:rPr>
              <a:t> </a:t>
            </a:r>
            <a:r>
              <a:rPr lang="es-ES_tradnl" sz="4267" b="1" dirty="0" err="1">
                <a:solidFill>
                  <a:srgbClr val="00B0F0"/>
                </a:solidFill>
              </a:rPr>
              <a:t>with</a:t>
            </a:r>
            <a:r>
              <a:rPr lang="es-ES_tradnl" sz="4267" b="1" dirty="0">
                <a:solidFill>
                  <a:srgbClr val="00B0F0"/>
                </a:solidFill>
              </a:rPr>
              <a:t> </a:t>
            </a:r>
            <a:r>
              <a:rPr lang="es-ES_tradnl" sz="4267" b="1" dirty="0" err="1">
                <a:solidFill>
                  <a:srgbClr val="00B0F0"/>
                </a:solidFill>
              </a:rPr>
              <a:t>Polymorphism</a:t>
            </a:r>
            <a:r>
              <a:rPr lang="es-ES_tradnl" sz="4267" b="1" dirty="0">
                <a:solidFill>
                  <a:srgbClr val="00B0F0"/>
                </a:solidFill>
              </a:rPr>
              <a:t> (II)</a:t>
            </a:r>
            <a:endParaRPr lang="es" sz="1467" dirty="0">
              <a:solidFill>
                <a:srgbClr val="00B0F0"/>
              </a:solidFill>
            </a:endParaRPr>
          </a:p>
        </p:txBody>
      </p:sp>
      <p:sp>
        <p:nvSpPr>
          <p:cNvPr id="196" name="Shape 196"/>
          <p:cNvSpPr txBox="1"/>
          <p:nvPr/>
        </p:nvSpPr>
        <p:spPr>
          <a:xfrm>
            <a:off x="239351" y="1054106"/>
            <a:ext cx="4776530" cy="574694"/>
          </a:xfrm>
          <a:prstGeom prst="rect">
            <a:avLst/>
          </a:prstGeom>
          <a:noFill/>
          <a:ln>
            <a:noFill/>
          </a:ln>
        </p:spPr>
        <p:txBody>
          <a:bodyPr lIns="121900" tIns="60933" rIns="121900" bIns="60933" anchor="t" anchorCtr="0">
            <a:noAutofit/>
          </a:bodyPr>
          <a:lstStyle/>
          <a:p>
            <a:pPr algn="ctr">
              <a:spcBef>
                <a:spcPts val="533"/>
              </a:spcBef>
              <a:tabLst>
                <a:tab pos="480472" algn="l"/>
              </a:tabLst>
            </a:pPr>
            <a:r>
              <a:rPr lang="es" sz="2000" b="1" u="sng" dirty="0">
                <a:solidFill>
                  <a:srgbClr val="000000"/>
                </a:solidFill>
                <a:latin typeface="Calibri"/>
                <a:ea typeface="Calibri"/>
                <a:cs typeface="Calibri"/>
                <a:sym typeface="Calibri"/>
              </a:rPr>
              <a:t>Problema</a:t>
            </a:r>
            <a:endParaRPr lang="es" sz="2400" b="1" u="sng" dirty="0">
              <a:solidFill>
                <a:srgbClr val="000000"/>
              </a:solidFill>
              <a:latin typeface="Calibri"/>
              <a:ea typeface="Calibri"/>
              <a:cs typeface="Calibri"/>
              <a:sym typeface="Calibri"/>
            </a:endParaRPr>
          </a:p>
        </p:txBody>
      </p:sp>
      <p:sp>
        <p:nvSpPr>
          <p:cNvPr id="6" name="Shape 196"/>
          <p:cNvSpPr txBox="1"/>
          <p:nvPr/>
        </p:nvSpPr>
        <p:spPr>
          <a:xfrm>
            <a:off x="5375920" y="1054106"/>
            <a:ext cx="6591595" cy="574694"/>
          </a:xfrm>
          <a:prstGeom prst="rect">
            <a:avLst/>
          </a:prstGeom>
          <a:noFill/>
          <a:ln>
            <a:noFill/>
          </a:ln>
        </p:spPr>
        <p:txBody>
          <a:bodyPr lIns="121900" tIns="60933" rIns="121900" bIns="60933" anchor="t" anchorCtr="0">
            <a:noAutofit/>
          </a:bodyPr>
          <a:lstStyle/>
          <a:p>
            <a:pPr algn="ctr">
              <a:spcBef>
                <a:spcPts val="533"/>
              </a:spcBef>
              <a:tabLst>
                <a:tab pos="480472" algn="l"/>
              </a:tabLst>
            </a:pPr>
            <a:r>
              <a:rPr lang="es" sz="2000" b="1" u="sng" dirty="0">
                <a:solidFill>
                  <a:srgbClr val="000000"/>
                </a:solidFill>
                <a:latin typeface="Calibri"/>
                <a:ea typeface="Calibri"/>
                <a:cs typeface="Calibri"/>
                <a:sym typeface="Calibri"/>
              </a:rPr>
              <a:t>Solución</a:t>
            </a:r>
            <a:endParaRPr lang="es" sz="2400" b="1" u="sng" dirty="0">
              <a:solidFill>
                <a:srgbClr val="000000"/>
              </a:solidFill>
              <a:latin typeface="Calibri"/>
              <a:ea typeface="Calibri"/>
              <a:cs typeface="Calibri"/>
              <a:sym typeface="Calibri"/>
            </a:endParaRPr>
          </a:p>
        </p:txBody>
      </p:sp>
      <p:pic>
        <p:nvPicPr>
          <p:cNvPr id="13" name="Picture 12">
            <a:extLst>
              <a:ext uri="{FF2B5EF4-FFF2-40B4-BE49-F238E27FC236}">
                <a16:creationId xmlns:a16="http://schemas.microsoft.com/office/drawing/2014/main" id="{5EF07F9F-C59C-401F-B742-4A0566679474}"/>
              </a:ext>
            </a:extLst>
          </p:cNvPr>
          <p:cNvPicPr>
            <a:picLocks noChangeAspect="1"/>
          </p:cNvPicPr>
          <p:nvPr/>
        </p:nvPicPr>
        <p:blipFill>
          <a:blip r:embed="rId3"/>
          <a:stretch>
            <a:fillRect/>
          </a:stretch>
        </p:blipFill>
        <p:spPr>
          <a:xfrm>
            <a:off x="10200456" y="158964"/>
            <a:ext cx="1691349" cy="349008"/>
          </a:xfrm>
          <a:prstGeom prst="rect">
            <a:avLst/>
          </a:prstGeom>
        </p:spPr>
      </p:pic>
      <p:pic>
        <p:nvPicPr>
          <p:cNvPr id="4" name="Picture 3">
            <a:extLst>
              <a:ext uri="{FF2B5EF4-FFF2-40B4-BE49-F238E27FC236}">
                <a16:creationId xmlns:a16="http://schemas.microsoft.com/office/drawing/2014/main" id="{0C73B118-14E1-4EEB-B192-0F09A6C1D8B3}"/>
              </a:ext>
            </a:extLst>
          </p:cNvPr>
          <p:cNvPicPr>
            <a:picLocks noChangeAspect="1"/>
          </p:cNvPicPr>
          <p:nvPr/>
        </p:nvPicPr>
        <p:blipFill>
          <a:blip r:embed="rId4"/>
          <a:stretch>
            <a:fillRect/>
          </a:stretch>
        </p:blipFill>
        <p:spPr>
          <a:xfrm>
            <a:off x="191344" y="1751063"/>
            <a:ext cx="4896544" cy="3672408"/>
          </a:xfrm>
          <a:prstGeom prst="rect">
            <a:avLst/>
          </a:prstGeom>
        </p:spPr>
      </p:pic>
      <p:pic>
        <p:nvPicPr>
          <p:cNvPr id="5" name="Picture 4">
            <a:extLst>
              <a:ext uri="{FF2B5EF4-FFF2-40B4-BE49-F238E27FC236}">
                <a16:creationId xmlns:a16="http://schemas.microsoft.com/office/drawing/2014/main" id="{7BED8DF9-7DA9-4686-AF88-D3BAA76A63E4}"/>
              </a:ext>
            </a:extLst>
          </p:cNvPr>
          <p:cNvPicPr>
            <a:picLocks noChangeAspect="1"/>
          </p:cNvPicPr>
          <p:nvPr/>
        </p:nvPicPr>
        <p:blipFill rotWithShape="1">
          <a:blip r:embed="rId5"/>
          <a:srcRect r="30199"/>
          <a:stretch/>
        </p:blipFill>
        <p:spPr>
          <a:xfrm>
            <a:off x="5600976" y="1620085"/>
            <a:ext cx="3231328" cy="2160000"/>
          </a:xfrm>
          <a:prstGeom prst="rect">
            <a:avLst/>
          </a:prstGeom>
        </p:spPr>
      </p:pic>
      <p:pic>
        <p:nvPicPr>
          <p:cNvPr id="8" name="Picture 7">
            <a:extLst>
              <a:ext uri="{FF2B5EF4-FFF2-40B4-BE49-F238E27FC236}">
                <a16:creationId xmlns:a16="http://schemas.microsoft.com/office/drawing/2014/main" id="{A96342DF-8ED1-4191-819D-4401B14CAD98}"/>
              </a:ext>
            </a:extLst>
          </p:cNvPr>
          <p:cNvPicPr>
            <a:picLocks noChangeAspect="1"/>
          </p:cNvPicPr>
          <p:nvPr/>
        </p:nvPicPr>
        <p:blipFill rotWithShape="1">
          <a:blip r:embed="rId6"/>
          <a:srcRect r="55624"/>
          <a:stretch/>
        </p:blipFill>
        <p:spPr>
          <a:xfrm>
            <a:off x="5550173" y="4149199"/>
            <a:ext cx="2219874" cy="2160000"/>
          </a:xfrm>
          <a:prstGeom prst="rect">
            <a:avLst/>
          </a:prstGeom>
        </p:spPr>
      </p:pic>
      <p:pic>
        <p:nvPicPr>
          <p:cNvPr id="17" name="Picture 16">
            <a:extLst>
              <a:ext uri="{FF2B5EF4-FFF2-40B4-BE49-F238E27FC236}">
                <a16:creationId xmlns:a16="http://schemas.microsoft.com/office/drawing/2014/main" id="{E9B64AD5-6B3F-4B47-B3EE-C153CD08B2C5}"/>
              </a:ext>
            </a:extLst>
          </p:cNvPr>
          <p:cNvPicPr>
            <a:picLocks noChangeAspect="1"/>
          </p:cNvPicPr>
          <p:nvPr/>
        </p:nvPicPr>
        <p:blipFill rotWithShape="1">
          <a:blip r:embed="rId7"/>
          <a:srcRect r="23034"/>
          <a:stretch/>
        </p:blipFill>
        <p:spPr>
          <a:xfrm>
            <a:off x="8076386" y="4149200"/>
            <a:ext cx="3924270" cy="2160000"/>
          </a:xfrm>
          <a:prstGeom prst="rect">
            <a:avLst/>
          </a:prstGeom>
        </p:spPr>
      </p:pic>
      <p:pic>
        <p:nvPicPr>
          <p:cNvPr id="18" name="Picture 17">
            <a:extLst>
              <a:ext uri="{FF2B5EF4-FFF2-40B4-BE49-F238E27FC236}">
                <a16:creationId xmlns:a16="http://schemas.microsoft.com/office/drawing/2014/main" id="{15B4B664-3992-4D86-8E7F-D42DFA5B9ABE}"/>
              </a:ext>
            </a:extLst>
          </p:cNvPr>
          <p:cNvPicPr>
            <a:picLocks noChangeAspect="1"/>
          </p:cNvPicPr>
          <p:nvPr/>
        </p:nvPicPr>
        <p:blipFill rotWithShape="1">
          <a:blip r:embed="rId8"/>
          <a:srcRect r="35480"/>
          <a:stretch/>
        </p:blipFill>
        <p:spPr>
          <a:xfrm>
            <a:off x="8862326" y="1688069"/>
            <a:ext cx="3138330" cy="2160000"/>
          </a:xfrm>
          <a:prstGeom prst="rect">
            <a:avLst/>
          </a:prstGeom>
        </p:spPr>
      </p:pic>
      <p:sp>
        <p:nvSpPr>
          <p:cNvPr id="11" name="Rectangle 10">
            <a:extLst>
              <a:ext uri="{FF2B5EF4-FFF2-40B4-BE49-F238E27FC236}">
                <a16:creationId xmlns:a16="http://schemas.microsoft.com/office/drawing/2014/main" id="{52B2CF31-CFE6-4E08-9176-B9E20EC0B151}"/>
              </a:ext>
            </a:extLst>
          </p:cNvPr>
          <p:cNvSpPr/>
          <p:nvPr/>
        </p:nvSpPr>
        <p:spPr>
          <a:xfrm>
            <a:off x="20157" y="1134437"/>
            <a:ext cx="12171843" cy="5745495"/>
          </a:xfrm>
          <a:prstGeom prst="rect">
            <a:avLst/>
          </a:prstGeom>
          <a:solidFill>
            <a:srgbClr val="FFFFFF">
              <a:alpha val="9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 name="Picture 1">
            <a:extLst>
              <a:ext uri="{FF2B5EF4-FFF2-40B4-BE49-F238E27FC236}">
                <a16:creationId xmlns:a16="http://schemas.microsoft.com/office/drawing/2014/main" id="{398F2A28-0528-4139-AC26-4AACFCBE616D}"/>
              </a:ext>
            </a:extLst>
          </p:cNvPr>
          <p:cNvPicPr>
            <a:picLocks noChangeAspect="1"/>
          </p:cNvPicPr>
          <p:nvPr/>
        </p:nvPicPr>
        <p:blipFill>
          <a:blip r:embed="rId9"/>
          <a:stretch>
            <a:fillRect/>
          </a:stretch>
        </p:blipFill>
        <p:spPr>
          <a:xfrm>
            <a:off x="415949" y="1230347"/>
            <a:ext cx="5696873" cy="4430901"/>
          </a:xfrm>
          <a:prstGeom prst="rect">
            <a:avLst/>
          </a:prstGeom>
        </p:spPr>
      </p:pic>
      <p:pic>
        <p:nvPicPr>
          <p:cNvPr id="7" name="Picture 6">
            <a:extLst>
              <a:ext uri="{FF2B5EF4-FFF2-40B4-BE49-F238E27FC236}">
                <a16:creationId xmlns:a16="http://schemas.microsoft.com/office/drawing/2014/main" id="{23C59265-F5C6-455E-97CF-5E0CE0990FAF}"/>
              </a:ext>
            </a:extLst>
          </p:cNvPr>
          <p:cNvPicPr>
            <a:picLocks noChangeAspect="1"/>
          </p:cNvPicPr>
          <p:nvPr/>
        </p:nvPicPr>
        <p:blipFill rotWithShape="1">
          <a:blip r:embed="rId10"/>
          <a:srcRect b="40803"/>
          <a:stretch/>
        </p:blipFill>
        <p:spPr>
          <a:xfrm>
            <a:off x="6419161" y="1318378"/>
            <a:ext cx="5435008" cy="2813355"/>
          </a:xfrm>
          <a:prstGeom prst="rect">
            <a:avLst/>
          </a:prstGeom>
        </p:spPr>
      </p:pic>
      <p:pic>
        <p:nvPicPr>
          <p:cNvPr id="21" name="Picture 20">
            <a:extLst>
              <a:ext uri="{FF2B5EF4-FFF2-40B4-BE49-F238E27FC236}">
                <a16:creationId xmlns:a16="http://schemas.microsoft.com/office/drawing/2014/main" id="{80F576A2-46C3-4987-9DD8-7416D6A60DB8}"/>
              </a:ext>
            </a:extLst>
          </p:cNvPr>
          <p:cNvPicPr>
            <a:picLocks noChangeAspect="1"/>
          </p:cNvPicPr>
          <p:nvPr/>
        </p:nvPicPr>
        <p:blipFill rotWithShape="1">
          <a:blip r:embed="rId10"/>
          <a:srcRect t="61671"/>
          <a:stretch/>
        </p:blipFill>
        <p:spPr>
          <a:xfrm>
            <a:off x="6419161" y="4703738"/>
            <a:ext cx="5435008" cy="1821606"/>
          </a:xfrm>
          <a:prstGeom prst="rect">
            <a:avLst/>
          </a:prstGeom>
        </p:spPr>
      </p:pic>
    </p:spTree>
    <p:extLst>
      <p:ext uri="{BB962C8B-B14F-4D97-AF65-F5344CB8AC3E}">
        <p14:creationId xmlns:p14="http://schemas.microsoft.com/office/powerpoint/2010/main" val="34547598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4" name="Rectangle 3"/>
          <p:cNvSpPr/>
          <p:nvPr/>
        </p:nvSpPr>
        <p:spPr>
          <a:xfrm>
            <a:off x="6096000" y="-5889"/>
            <a:ext cx="6096000" cy="686388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2400"/>
          </a:p>
        </p:txBody>
      </p:sp>
      <p:sp>
        <p:nvSpPr>
          <p:cNvPr id="6" name="Shape 195"/>
          <p:cNvSpPr txBox="1">
            <a:spLocks noGrp="1"/>
          </p:cNvSpPr>
          <p:nvPr>
            <p:ph type="title"/>
          </p:nvPr>
        </p:nvSpPr>
        <p:spPr>
          <a:xfrm>
            <a:off x="7775509" y="260649"/>
            <a:ext cx="4208656" cy="2046915"/>
          </a:xfrm>
          <a:prstGeom prst="rect">
            <a:avLst/>
          </a:prstGeom>
        </p:spPr>
        <p:txBody>
          <a:bodyPr vert="horz" lIns="121920" tIns="60960" rIns="121920" bIns="60960" rtlCol="0" anchor="b" anchorCtr="0">
            <a:normAutofit/>
          </a:bodyPr>
          <a:lstStyle/>
          <a:p>
            <a:pPr lvl="0" algn="r">
              <a:lnSpc>
                <a:spcPct val="90000"/>
              </a:lnSpc>
              <a:spcBef>
                <a:spcPct val="0"/>
              </a:spcBef>
              <a:buSzPct val="25000"/>
            </a:pPr>
            <a:r>
              <a:rPr lang="en-US" sz="1467" b="1" dirty="0">
                <a:solidFill>
                  <a:srgbClr val="FFFFFF"/>
                </a:solidFill>
                <a:latin typeface="Calibri" panose="020F0502020204030204" pitchFamily="34" charset="0"/>
                <a:ea typeface="+mj-ea"/>
                <a:cs typeface="Calibri" panose="020F0502020204030204" pitchFamily="34" charset="0"/>
              </a:rPr>
              <a:t>Code Smell</a:t>
            </a:r>
            <a:br>
              <a:rPr lang="en-US" sz="1467" b="1" dirty="0">
                <a:solidFill>
                  <a:srgbClr val="FFFFFF"/>
                </a:solidFill>
                <a:latin typeface="Calibri" panose="020F0502020204030204" pitchFamily="34" charset="0"/>
                <a:ea typeface="+mj-ea"/>
                <a:cs typeface="Calibri" panose="020F0502020204030204" pitchFamily="34" charset="0"/>
              </a:rPr>
            </a:br>
            <a:r>
              <a:rPr lang="en-US" sz="5467" b="1" dirty="0">
                <a:solidFill>
                  <a:srgbClr val="FFFFFF"/>
                </a:solidFill>
                <a:latin typeface="Calibri" panose="020F0502020204030204" pitchFamily="34" charset="0"/>
                <a:ea typeface="+mj-ea"/>
                <a:cs typeface="Calibri" panose="020F0502020204030204" pitchFamily="34" charset="0"/>
              </a:rPr>
              <a:t>Switch Statement</a:t>
            </a:r>
            <a:endParaRPr lang="en-US" sz="5467" dirty="0">
              <a:solidFill>
                <a:srgbClr val="FFFFFF"/>
              </a:solidFill>
              <a:latin typeface="Calibri" panose="020F0502020204030204" pitchFamily="34" charset="0"/>
              <a:ea typeface="+mj-ea"/>
              <a:cs typeface="Calibri" panose="020F0502020204030204" pitchFamily="34" charset="0"/>
            </a:endParaRPr>
          </a:p>
        </p:txBody>
      </p:sp>
      <p:cxnSp>
        <p:nvCxnSpPr>
          <p:cNvPr id="5" name="Straight Connector 4"/>
          <p:cNvCxnSpPr/>
          <p:nvPr/>
        </p:nvCxnSpPr>
        <p:spPr>
          <a:xfrm>
            <a:off x="7199445" y="2276873"/>
            <a:ext cx="4608512"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Shape 195"/>
          <p:cNvSpPr txBox="1">
            <a:spLocks/>
          </p:cNvSpPr>
          <p:nvPr/>
        </p:nvSpPr>
        <p:spPr>
          <a:xfrm>
            <a:off x="6335350" y="2708921"/>
            <a:ext cx="5640377" cy="3984443"/>
          </a:xfrm>
          <a:prstGeom prst="rect">
            <a:avLst/>
          </a:prstGeom>
          <a:noFill/>
          <a:ln>
            <a:noFill/>
          </a:ln>
        </p:spPr>
        <p:txBody>
          <a:bodyPr vert="horz" lIns="121920" tIns="60960" rIns="121920" bIns="60960" rtlCol="0" anchor="t"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pPr algn="just">
              <a:lnSpc>
                <a:spcPct val="90000"/>
              </a:lnSpc>
              <a:spcBef>
                <a:spcPct val="0"/>
              </a:spcBef>
              <a:buSzPct val="25000"/>
            </a:pPr>
            <a:r>
              <a:rPr lang="en-US" sz="2400" b="1" u="sng" dirty="0" err="1">
                <a:solidFill>
                  <a:schemeClr val="bg1">
                    <a:lumMod val="8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Resultado</a:t>
            </a:r>
            <a:endParaRPr lang="en-US" sz="2400" b="1" u="sng" dirty="0">
              <a:solidFill>
                <a:schemeClr val="bg1">
                  <a:lumMod val="8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pPr algn="just">
              <a:lnSpc>
                <a:spcPct val="90000"/>
              </a:lnSpc>
              <a:spcBef>
                <a:spcPct val="0"/>
              </a:spcBef>
              <a:buSzPct val="25000"/>
            </a:pPr>
            <a:r>
              <a:rPr lang="en-US" sz="1800" dirty="0" err="1">
                <a:solidFill>
                  <a:srgbClr val="FFFFFF"/>
                </a:solidFill>
                <a:latin typeface="Calibri" panose="020F0502020204030204" pitchFamily="34" charset="0"/>
                <a:ea typeface="+mj-ea"/>
                <a:cs typeface="Calibri" panose="020F0502020204030204" pitchFamily="34" charset="0"/>
              </a:rPr>
              <a:t>Hemos</a:t>
            </a:r>
            <a:r>
              <a:rPr lang="en-US" sz="1800" dirty="0">
                <a:solidFill>
                  <a:srgbClr val="FFFFFF"/>
                </a:solidFill>
                <a:latin typeface="Calibri" panose="020F0502020204030204" pitchFamily="34" charset="0"/>
                <a:ea typeface="+mj-ea"/>
                <a:cs typeface="Calibri" panose="020F0502020204030204" pitchFamily="34" charset="0"/>
              </a:rPr>
              <a:t> </a:t>
            </a:r>
            <a:r>
              <a:rPr lang="en-US" sz="1800" dirty="0" err="1">
                <a:solidFill>
                  <a:srgbClr val="FFFFFF"/>
                </a:solidFill>
                <a:latin typeface="Calibri" panose="020F0502020204030204" pitchFamily="34" charset="0"/>
                <a:ea typeface="+mj-ea"/>
                <a:cs typeface="Calibri" panose="020F0502020204030204" pitchFamily="34" charset="0"/>
              </a:rPr>
              <a:t>conseguido</a:t>
            </a:r>
            <a:r>
              <a:rPr lang="en-US" sz="1800" dirty="0">
                <a:solidFill>
                  <a:srgbClr val="FFFFFF"/>
                </a:solidFill>
                <a:latin typeface="Calibri" panose="020F0502020204030204" pitchFamily="34" charset="0"/>
                <a:ea typeface="+mj-ea"/>
                <a:cs typeface="Calibri" panose="020F0502020204030204" pitchFamily="34" charset="0"/>
              </a:rPr>
              <a:t> </a:t>
            </a:r>
            <a:r>
              <a:rPr lang="en-US" sz="1800" dirty="0" err="1">
                <a:solidFill>
                  <a:srgbClr val="FFFFFF"/>
                </a:solidFill>
                <a:latin typeface="Calibri" panose="020F0502020204030204" pitchFamily="34" charset="0"/>
                <a:ea typeface="+mj-ea"/>
                <a:cs typeface="Calibri" panose="020F0502020204030204" pitchFamily="34" charset="0"/>
              </a:rPr>
              <a:t>tener</a:t>
            </a:r>
            <a:r>
              <a:rPr lang="en-US" sz="1800" dirty="0">
                <a:solidFill>
                  <a:srgbClr val="FFFFFF"/>
                </a:solidFill>
                <a:latin typeface="Calibri" panose="020F0502020204030204" pitchFamily="34" charset="0"/>
                <a:ea typeface="+mj-ea"/>
                <a:cs typeface="Calibri" panose="020F0502020204030204" pitchFamily="34" charset="0"/>
              </a:rPr>
              <a:t> el </a:t>
            </a:r>
            <a:r>
              <a:rPr lang="en-US" sz="1800" dirty="0" err="1">
                <a:solidFill>
                  <a:srgbClr val="FFFFFF"/>
                </a:solidFill>
                <a:latin typeface="Calibri" panose="020F0502020204030204" pitchFamily="34" charset="0"/>
                <a:ea typeface="+mj-ea"/>
                <a:cs typeface="Calibri" panose="020F0502020204030204" pitchFamily="34" charset="0"/>
              </a:rPr>
              <a:t>código</a:t>
            </a:r>
            <a:r>
              <a:rPr lang="en-US" sz="1800" dirty="0">
                <a:solidFill>
                  <a:srgbClr val="FFFFFF"/>
                </a:solidFill>
                <a:latin typeface="Calibri" panose="020F0502020204030204" pitchFamily="34" charset="0"/>
                <a:ea typeface="+mj-ea"/>
                <a:cs typeface="Calibri" panose="020F0502020204030204" pitchFamily="34" charset="0"/>
              </a:rPr>
              <a:t> </a:t>
            </a:r>
            <a:r>
              <a:rPr lang="en-US" sz="1800" dirty="0" err="1">
                <a:solidFill>
                  <a:srgbClr val="FFFFFF"/>
                </a:solidFill>
                <a:latin typeface="Calibri" panose="020F0502020204030204" pitchFamily="34" charset="0"/>
                <a:ea typeface="+mj-ea"/>
                <a:cs typeface="Calibri" panose="020F0502020204030204" pitchFamily="34" charset="0"/>
              </a:rPr>
              <a:t>más</a:t>
            </a:r>
            <a:r>
              <a:rPr lang="en-US" sz="1800" dirty="0">
                <a:solidFill>
                  <a:srgbClr val="FFFFFF"/>
                </a:solidFill>
                <a:latin typeface="Calibri" panose="020F0502020204030204" pitchFamily="34" charset="0"/>
                <a:ea typeface="+mj-ea"/>
                <a:cs typeface="Calibri" panose="020F0502020204030204" pitchFamily="34" charset="0"/>
              </a:rPr>
              <a:t> </a:t>
            </a:r>
            <a:r>
              <a:rPr lang="en-US" sz="1800" dirty="0" err="1">
                <a:solidFill>
                  <a:srgbClr val="FFFFFF"/>
                </a:solidFill>
                <a:latin typeface="Calibri" panose="020F0502020204030204" pitchFamily="34" charset="0"/>
                <a:ea typeface="+mj-ea"/>
                <a:cs typeface="Calibri" panose="020F0502020204030204" pitchFamily="34" charset="0"/>
              </a:rPr>
              <a:t>organizado</a:t>
            </a:r>
            <a:r>
              <a:rPr lang="en-US" sz="1800" dirty="0">
                <a:solidFill>
                  <a:srgbClr val="FFFFFF"/>
                </a:solidFill>
                <a:latin typeface="Calibri" panose="020F0502020204030204" pitchFamily="34" charset="0"/>
                <a:ea typeface="+mj-ea"/>
                <a:cs typeface="Calibri" panose="020F0502020204030204" pitchFamily="34" charset="0"/>
              </a:rPr>
              <a:t>, </a:t>
            </a:r>
            <a:r>
              <a:rPr lang="en-US" sz="1800" dirty="0" err="1">
                <a:solidFill>
                  <a:srgbClr val="FFFFFF"/>
                </a:solidFill>
                <a:latin typeface="Calibri" panose="020F0502020204030204" pitchFamily="34" charset="0"/>
                <a:ea typeface="+mj-ea"/>
                <a:cs typeface="Calibri" panose="020F0502020204030204" pitchFamily="34" charset="0"/>
              </a:rPr>
              <a:t>más</a:t>
            </a:r>
            <a:r>
              <a:rPr lang="en-US" sz="1800" dirty="0">
                <a:solidFill>
                  <a:srgbClr val="FFFFFF"/>
                </a:solidFill>
                <a:latin typeface="Calibri" panose="020F0502020204030204" pitchFamily="34" charset="0"/>
                <a:ea typeface="+mj-ea"/>
                <a:cs typeface="Calibri" panose="020F0502020204030204" pitchFamily="34" charset="0"/>
              </a:rPr>
              <a:t> legible y por tanto </a:t>
            </a:r>
            <a:r>
              <a:rPr lang="en-US" sz="1800" dirty="0" err="1">
                <a:solidFill>
                  <a:srgbClr val="FFFFFF"/>
                </a:solidFill>
                <a:latin typeface="Calibri" panose="020F0502020204030204" pitchFamily="34" charset="0"/>
                <a:ea typeface="+mj-ea"/>
                <a:cs typeface="Calibri" panose="020F0502020204030204" pitchFamily="34" charset="0"/>
              </a:rPr>
              <a:t>más</a:t>
            </a:r>
            <a:r>
              <a:rPr lang="en-US" sz="1800" dirty="0">
                <a:solidFill>
                  <a:srgbClr val="FFFFFF"/>
                </a:solidFill>
                <a:latin typeface="Calibri" panose="020F0502020204030204" pitchFamily="34" charset="0"/>
                <a:ea typeface="+mj-ea"/>
                <a:cs typeface="Calibri" panose="020F0502020204030204" pitchFamily="34" charset="0"/>
              </a:rPr>
              <a:t> </a:t>
            </a:r>
            <a:r>
              <a:rPr lang="en-US" sz="1800" dirty="0" err="1">
                <a:solidFill>
                  <a:srgbClr val="FFFFFF"/>
                </a:solidFill>
                <a:latin typeface="Calibri" panose="020F0502020204030204" pitchFamily="34" charset="0"/>
                <a:ea typeface="+mj-ea"/>
                <a:cs typeface="Calibri" panose="020F0502020204030204" pitchFamily="34" charset="0"/>
              </a:rPr>
              <a:t>fácil</a:t>
            </a:r>
            <a:r>
              <a:rPr lang="en-US" sz="1800" dirty="0">
                <a:solidFill>
                  <a:srgbClr val="FFFFFF"/>
                </a:solidFill>
                <a:latin typeface="Calibri" panose="020F0502020204030204" pitchFamily="34" charset="0"/>
                <a:ea typeface="+mj-ea"/>
                <a:cs typeface="Calibri" panose="020F0502020204030204" pitchFamily="34" charset="0"/>
              </a:rPr>
              <a:t> de </a:t>
            </a:r>
            <a:r>
              <a:rPr lang="en-US" sz="1800" dirty="0" err="1">
                <a:solidFill>
                  <a:srgbClr val="FFFFFF"/>
                </a:solidFill>
                <a:latin typeface="Calibri" panose="020F0502020204030204" pitchFamily="34" charset="0"/>
                <a:ea typeface="+mj-ea"/>
                <a:cs typeface="Calibri" panose="020F0502020204030204" pitchFamily="34" charset="0"/>
              </a:rPr>
              <a:t>entender</a:t>
            </a:r>
            <a:r>
              <a:rPr lang="en-US" sz="1800" dirty="0">
                <a:solidFill>
                  <a:srgbClr val="FFFFFF"/>
                </a:solidFill>
                <a:latin typeface="Calibri" panose="020F0502020204030204" pitchFamily="34" charset="0"/>
                <a:ea typeface="+mj-ea"/>
                <a:cs typeface="Calibri" panose="020F0502020204030204" pitchFamily="34" charset="0"/>
              </a:rPr>
              <a:t> y </a:t>
            </a:r>
            <a:r>
              <a:rPr lang="en-US" sz="1800" dirty="0" err="1">
                <a:solidFill>
                  <a:srgbClr val="FFFFFF"/>
                </a:solidFill>
                <a:latin typeface="Calibri" panose="020F0502020204030204" pitchFamily="34" charset="0"/>
                <a:ea typeface="+mj-ea"/>
                <a:cs typeface="Calibri" panose="020F0502020204030204" pitchFamily="34" charset="0"/>
              </a:rPr>
              <a:t>modificar</a:t>
            </a:r>
            <a:r>
              <a:rPr lang="en-US" sz="1800" dirty="0">
                <a:solidFill>
                  <a:srgbClr val="FFFFFF"/>
                </a:solidFill>
                <a:latin typeface="Calibri" panose="020F0502020204030204" pitchFamily="34" charset="0"/>
                <a:ea typeface="+mj-ea"/>
                <a:cs typeface="Calibri" panose="020F0502020204030204" pitchFamily="34" charset="0"/>
              </a:rPr>
              <a:t>.</a:t>
            </a:r>
          </a:p>
          <a:p>
            <a:pPr algn="just">
              <a:lnSpc>
                <a:spcPct val="90000"/>
              </a:lnSpc>
              <a:spcBef>
                <a:spcPct val="0"/>
              </a:spcBef>
              <a:buSzPct val="25000"/>
            </a:pPr>
            <a:r>
              <a:rPr lang="en-US" sz="1800" dirty="0" err="1">
                <a:solidFill>
                  <a:srgbClr val="FFFFFF"/>
                </a:solidFill>
                <a:latin typeface="Calibri" panose="020F0502020204030204" pitchFamily="34" charset="0"/>
                <a:ea typeface="+mj-ea"/>
                <a:cs typeface="Calibri" panose="020F0502020204030204" pitchFamily="34" charset="0"/>
              </a:rPr>
              <a:t>Además</a:t>
            </a:r>
            <a:r>
              <a:rPr lang="en-US" sz="1800" dirty="0">
                <a:solidFill>
                  <a:srgbClr val="FFFFFF"/>
                </a:solidFill>
                <a:latin typeface="Calibri" panose="020F0502020204030204" pitchFamily="34" charset="0"/>
                <a:ea typeface="+mj-ea"/>
                <a:cs typeface="Calibri" panose="020F0502020204030204" pitchFamily="34" charset="0"/>
              </a:rPr>
              <a:t>, </a:t>
            </a:r>
            <a:r>
              <a:rPr lang="en-US" sz="1800" dirty="0" err="1">
                <a:solidFill>
                  <a:srgbClr val="FFFFFF"/>
                </a:solidFill>
                <a:latin typeface="Calibri" panose="020F0502020204030204" pitchFamily="34" charset="0"/>
                <a:ea typeface="+mj-ea"/>
                <a:cs typeface="Calibri" panose="020F0502020204030204" pitchFamily="34" charset="0"/>
              </a:rPr>
              <a:t>es</a:t>
            </a:r>
            <a:r>
              <a:rPr lang="en-US" sz="1800" dirty="0">
                <a:solidFill>
                  <a:srgbClr val="FFFFFF"/>
                </a:solidFill>
                <a:latin typeface="Calibri" panose="020F0502020204030204" pitchFamily="34" charset="0"/>
                <a:ea typeface="+mj-ea"/>
                <a:cs typeface="Calibri" panose="020F0502020204030204" pitchFamily="34" charset="0"/>
              </a:rPr>
              <a:t> </a:t>
            </a:r>
            <a:r>
              <a:rPr lang="en-US" sz="1800" dirty="0" err="1">
                <a:solidFill>
                  <a:srgbClr val="FFFFFF"/>
                </a:solidFill>
                <a:latin typeface="Calibri" panose="020F0502020204030204" pitchFamily="34" charset="0"/>
                <a:ea typeface="+mj-ea"/>
                <a:cs typeface="Calibri" panose="020F0502020204030204" pitchFamily="34" charset="0"/>
              </a:rPr>
              <a:t>muy</a:t>
            </a:r>
            <a:r>
              <a:rPr lang="en-US" sz="1800" dirty="0">
                <a:solidFill>
                  <a:srgbClr val="FFFFFF"/>
                </a:solidFill>
                <a:latin typeface="Calibri" panose="020F0502020204030204" pitchFamily="34" charset="0"/>
                <a:ea typeface="+mj-ea"/>
                <a:cs typeface="Calibri" panose="020F0502020204030204" pitchFamily="34" charset="0"/>
              </a:rPr>
              <a:t> probable que </a:t>
            </a:r>
            <a:r>
              <a:rPr lang="en-US" sz="1800" dirty="0" err="1">
                <a:solidFill>
                  <a:srgbClr val="FFFFFF"/>
                </a:solidFill>
                <a:latin typeface="Calibri" panose="020F0502020204030204" pitchFamily="34" charset="0"/>
                <a:ea typeface="+mj-ea"/>
                <a:cs typeface="Calibri" panose="020F0502020204030204" pitchFamily="34" charset="0"/>
              </a:rPr>
              <a:t>hayamos</a:t>
            </a:r>
            <a:r>
              <a:rPr lang="en-US" sz="1800" dirty="0">
                <a:solidFill>
                  <a:srgbClr val="FFFFFF"/>
                </a:solidFill>
                <a:latin typeface="Calibri" panose="020F0502020204030204" pitchFamily="34" charset="0"/>
                <a:ea typeface="+mj-ea"/>
                <a:cs typeface="Calibri" panose="020F0502020204030204" pitchFamily="34" charset="0"/>
              </a:rPr>
              <a:t> </a:t>
            </a:r>
            <a:r>
              <a:rPr lang="en-US" sz="1800" dirty="0" err="1">
                <a:solidFill>
                  <a:srgbClr val="FFFFFF"/>
                </a:solidFill>
                <a:latin typeface="Calibri" panose="020F0502020204030204" pitchFamily="34" charset="0"/>
                <a:ea typeface="+mj-ea"/>
                <a:cs typeface="Calibri" panose="020F0502020204030204" pitchFamily="34" charset="0"/>
              </a:rPr>
              <a:t>disminuido</a:t>
            </a:r>
            <a:r>
              <a:rPr lang="en-US" sz="1800" dirty="0">
                <a:solidFill>
                  <a:srgbClr val="FFFFFF"/>
                </a:solidFill>
                <a:latin typeface="Calibri" panose="020F0502020204030204" pitchFamily="34" charset="0"/>
                <a:ea typeface="+mj-ea"/>
                <a:cs typeface="Calibri" panose="020F0502020204030204" pitchFamily="34" charset="0"/>
              </a:rPr>
              <a:t> el </a:t>
            </a:r>
            <a:r>
              <a:rPr lang="en-US" sz="1800" dirty="0" err="1">
                <a:solidFill>
                  <a:srgbClr val="FFFFFF"/>
                </a:solidFill>
                <a:latin typeface="Calibri" panose="020F0502020204030204" pitchFamily="34" charset="0"/>
                <a:ea typeface="+mj-ea"/>
                <a:cs typeface="Calibri" panose="020F0502020204030204" pitchFamily="34" charset="0"/>
              </a:rPr>
              <a:t>código</a:t>
            </a:r>
            <a:r>
              <a:rPr lang="en-US" sz="1800" dirty="0">
                <a:solidFill>
                  <a:srgbClr val="FFFFFF"/>
                </a:solidFill>
                <a:latin typeface="Calibri" panose="020F0502020204030204" pitchFamily="34" charset="0"/>
                <a:ea typeface="+mj-ea"/>
                <a:cs typeface="Calibri" panose="020F0502020204030204" pitchFamily="34" charset="0"/>
              </a:rPr>
              <a:t> </a:t>
            </a:r>
            <a:r>
              <a:rPr lang="en-US" sz="1800" dirty="0" err="1">
                <a:solidFill>
                  <a:srgbClr val="FFFFFF"/>
                </a:solidFill>
                <a:latin typeface="Calibri" panose="020F0502020204030204" pitchFamily="34" charset="0"/>
                <a:ea typeface="+mj-ea"/>
                <a:cs typeface="Calibri" panose="020F0502020204030204" pitchFamily="34" charset="0"/>
              </a:rPr>
              <a:t>duplicado</a:t>
            </a:r>
            <a:r>
              <a:rPr lang="en-US" sz="1800" dirty="0">
                <a:solidFill>
                  <a:srgbClr val="FFFFFF"/>
                </a:solidFill>
                <a:latin typeface="Calibri" panose="020F0502020204030204" pitchFamily="34" charset="0"/>
                <a:ea typeface="+mj-ea"/>
                <a:cs typeface="Calibri" panose="020F0502020204030204" pitchFamily="34" charset="0"/>
              </a:rPr>
              <a:t>.</a:t>
            </a:r>
          </a:p>
          <a:p>
            <a:pPr algn="just">
              <a:lnSpc>
                <a:spcPct val="90000"/>
              </a:lnSpc>
              <a:spcBef>
                <a:spcPct val="0"/>
              </a:spcBef>
              <a:buSzPct val="25000"/>
            </a:pPr>
            <a:endParaRPr lang="en-US" sz="1800" dirty="0">
              <a:solidFill>
                <a:srgbClr val="FFFFFF"/>
              </a:solidFill>
              <a:latin typeface="Calibri" panose="020F0502020204030204" pitchFamily="34" charset="0"/>
              <a:ea typeface="+mj-ea"/>
              <a:cs typeface="Calibri" panose="020F0502020204030204" pitchFamily="34" charset="0"/>
            </a:endParaRPr>
          </a:p>
          <a:p>
            <a:pPr algn="just">
              <a:lnSpc>
                <a:spcPct val="90000"/>
              </a:lnSpc>
              <a:spcBef>
                <a:spcPct val="0"/>
              </a:spcBef>
              <a:buSzPct val="25000"/>
            </a:pPr>
            <a:endParaRPr lang="en-US" sz="1800" dirty="0">
              <a:solidFill>
                <a:srgbClr val="FFFFFF"/>
              </a:solidFill>
              <a:latin typeface="Calibri" panose="020F0502020204030204" pitchFamily="34" charset="0"/>
              <a:ea typeface="+mj-ea"/>
              <a:cs typeface="Calibri" panose="020F0502020204030204" pitchFamily="34" charset="0"/>
            </a:endParaRPr>
          </a:p>
          <a:p>
            <a:pPr algn="just">
              <a:lnSpc>
                <a:spcPct val="90000"/>
              </a:lnSpc>
              <a:spcBef>
                <a:spcPct val="0"/>
              </a:spcBef>
              <a:buSzPct val="25000"/>
            </a:pPr>
            <a:r>
              <a:rPr lang="en-US" sz="2400" b="1" u="sng" dirty="0" err="1">
                <a:solidFill>
                  <a:schemeClr val="bg1">
                    <a:lumMod val="85000"/>
                  </a:schemeClr>
                </a:solidFill>
                <a:effectLst>
                  <a:outerShdw blurRad="38100" dist="38100" dir="2700000" algn="tl">
                    <a:srgbClr val="000000">
                      <a:alpha val="43137"/>
                    </a:srgbClr>
                  </a:outerShdw>
                </a:effectLst>
                <a:latin typeface="Calibri" panose="020F0502020204030204" pitchFamily="34" charset="0"/>
                <a:ea typeface="+mj-ea"/>
                <a:cs typeface="Calibri" panose="020F0502020204030204" pitchFamily="34" charset="0"/>
              </a:rPr>
              <a:t>Excepciones</a:t>
            </a:r>
            <a:endParaRPr lang="en-US" sz="2400" b="1" u="sng" dirty="0">
              <a:solidFill>
                <a:schemeClr val="bg1">
                  <a:lumMod val="85000"/>
                </a:schemeClr>
              </a:solidFill>
              <a:effectLst>
                <a:outerShdw blurRad="38100" dist="38100" dir="2700000" algn="tl">
                  <a:srgbClr val="000000">
                    <a:alpha val="43137"/>
                  </a:srgbClr>
                </a:outerShdw>
              </a:effectLst>
              <a:latin typeface="Calibri" panose="020F0502020204030204" pitchFamily="34" charset="0"/>
              <a:ea typeface="+mj-ea"/>
              <a:cs typeface="Calibri" panose="020F0502020204030204" pitchFamily="34" charset="0"/>
            </a:endParaRPr>
          </a:p>
          <a:p>
            <a:pPr marL="285750" indent="-285750" algn="just">
              <a:lnSpc>
                <a:spcPct val="90000"/>
              </a:lnSpc>
              <a:spcBef>
                <a:spcPct val="0"/>
              </a:spcBef>
              <a:buClr>
                <a:schemeClr val="bg1"/>
              </a:buClr>
              <a:buSzPct val="100000"/>
              <a:buFont typeface="Arial" panose="020B0604020202020204" pitchFamily="34" charset="0"/>
              <a:buChar char="•"/>
            </a:pPr>
            <a:r>
              <a:rPr lang="en-US" sz="1800" dirty="0" err="1">
                <a:solidFill>
                  <a:srgbClr val="FFFFFF"/>
                </a:solidFill>
                <a:latin typeface="Calibri" panose="020F0502020204030204" pitchFamily="34" charset="0"/>
                <a:cs typeface="Calibri" panose="020F0502020204030204" pitchFamily="34" charset="0"/>
              </a:rPr>
              <a:t>Cuando</a:t>
            </a:r>
            <a:r>
              <a:rPr lang="en-US" sz="1800" dirty="0">
                <a:solidFill>
                  <a:srgbClr val="FFFFFF"/>
                </a:solidFill>
                <a:latin typeface="Calibri" panose="020F0502020204030204" pitchFamily="34" charset="0"/>
                <a:cs typeface="Calibri" panose="020F0502020204030204" pitchFamily="34" charset="0"/>
              </a:rPr>
              <a:t> un switch </a:t>
            </a:r>
            <a:r>
              <a:rPr lang="en-US" sz="1800" dirty="0" err="1">
                <a:solidFill>
                  <a:srgbClr val="FFFFFF"/>
                </a:solidFill>
                <a:latin typeface="Calibri" panose="020F0502020204030204" pitchFamily="34" charset="0"/>
                <a:cs typeface="Calibri" panose="020F0502020204030204" pitchFamily="34" charset="0"/>
              </a:rPr>
              <a:t>realiza</a:t>
            </a:r>
            <a:r>
              <a:rPr lang="en-US" sz="1800" dirty="0">
                <a:solidFill>
                  <a:srgbClr val="FFFFFF"/>
                </a:solidFill>
                <a:latin typeface="Calibri" panose="020F0502020204030204" pitchFamily="34" charset="0"/>
                <a:cs typeface="Calibri" panose="020F0502020204030204" pitchFamily="34" charset="0"/>
              </a:rPr>
              <a:t> </a:t>
            </a:r>
            <a:r>
              <a:rPr lang="en-US" sz="1800" dirty="0" err="1">
                <a:solidFill>
                  <a:srgbClr val="FFFFFF"/>
                </a:solidFill>
                <a:latin typeface="Calibri" panose="020F0502020204030204" pitchFamily="34" charset="0"/>
                <a:cs typeface="Calibri" panose="020F0502020204030204" pitchFamily="34" charset="0"/>
              </a:rPr>
              <a:t>acciones</a:t>
            </a:r>
            <a:r>
              <a:rPr lang="en-US" sz="1800" dirty="0">
                <a:solidFill>
                  <a:srgbClr val="FFFFFF"/>
                </a:solidFill>
                <a:latin typeface="Calibri" panose="020F0502020204030204" pitchFamily="34" charset="0"/>
                <a:cs typeface="Calibri" panose="020F0502020204030204" pitchFamily="34" charset="0"/>
              </a:rPr>
              <a:t> </a:t>
            </a:r>
            <a:r>
              <a:rPr lang="en-US" sz="1800" dirty="0" err="1">
                <a:solidFill>
                  <a:srgbClr val="FFFFFF"/>
                </a:solidFill>
                <a:latin typeface="Calibri" panose="020F0502020204030204" pitchFamily="34" charset="0"/>
                <a:cs typeface="Calibri" panose="020F0502020204030204" pitchFamily="34" charset="0"/>
              </a:rPr>
              <a:t>muy</a:t>
            </a:r>
            <a:r>
              <a:rPr lang="en-US" sz="1800" dirty="0">
                <a:solidFill>
                  <a:srgbClr val="FFFFFF"/>
                </a:solidFill>
                <a:latin typeface="Calibri" panose="020F0502020204030204" pitchFamily="34" charset="0"/>
                <a:cs typeface="Calibri" panose="020F0502020204030204" pitchFamily="34" charset="0"/>
              </a:rPr>
              <a:t> simples y no se </a:t>
            </a:r>
            <a:r>
              <a:rPr lang="en-US" sz="1800" dirty="0" err="1">
                <a:solidFill>
                  <a:srgbClr val="FFFFFF"/>
                </a:solidFill>
                <a:latin typeface="Calibri" panose="020F0502020204030204" pitchFamily="34" charset="0"/>
                <a:cs typeface="Calibri" panose="020F0502020204030204" pitchFamily="34" charset="0"/>
              </a:rPr>
              <a:t>repite</a:t>
            </a:r>
            <a:r>
              <a:rPr lang="en-US" sz="1800" dirty="0">
                <a:solidFill>
                  <a:srgbClr val="FFFFFF"/>
                </a:solidFill>
                <a:latin typeface="Calibri" panose="020F0502020204030204" pitchFamily="34" charset="0"/>
                <a:cs typeface="Calibri" panose="020F0502020204030204" pitchFamily="34" charset="0"/>
              </a:rPr>
              <a:t> </a:t>
            </a:r>
            <a:r>
              <a:rPr lang="en-US" sz="1800" dirty="0" err="1">
                <a:solidFill>
                  <a:srgbClr val="FFFFFF"/>
                </a:solidFill>
                <a:latin typeface="Calibri" panose="020F0502020204030204" pitchFamily="34" charset="0"/>
                <a:cs typeface="Calibri" panose="020F0502020204030204" pitchFamily="34" charset="0"/>
              </a:rPr>
              <a:t>en</a:t>
            </a:r>
            <a:r>
              <a:rPr lang="en-US" sz="1800" dirty="0">
                <a:solidFill>
                  <a:srgbClr val="FFFFFF"/>
                </a:solidFill>
                <a:latin typeface="Calibri" panose="020F0502020204030204" pitchFamily="34" charset="0"/>
                <a:cs typeface="Calibri" panose="020F0502020204030204" pitchFamily="34" charset="0"/>
              </a:rPr>
              <a:t> el </a:t>
            </a:r>
            <a:r>
              <a:rPr lang="en-US" sz="1800" dirty="0" err="1">
                <a:solidFill>
                  <a:srgbClr val="FFFFFF"/>
                </a:solidFill>
                <a:latin typeface="Calibri" panose="020F0502020204030204" pitchFamily="34" charset="0"/>
                <a:cs typeface="Calibri" panose="020F0502020204030204" pitchFamily="34" charset="0"/>
              </a:rPr>
              <a:t>código</a:t>
            </a:r>
            <a:r>
              <a:rPr lang="en-US" sz="1800" dirty="0">
                <a:solidFill>
                  <a:srgbClr val="FFFFFF"/>
                </a:solidFill>
                <a:latin typeface="Calibri" panose="020F0502020204030204" pitchFamily="34" charset="0"/>
                <a:cs typeface="Calibri" panose="020F0502020204030204" pitchFamily="34" charset="0"/>
              </a:rPr>
              <a:t>, no es </a:t>
            </a:r>
            <a:r>
              <a:rPr lang="en-US" sz="1800" dirty="0" err="1">
                <a:solidFill>
                  <a:srgbClr val="FFFFFF"/>
                </a:solidFill>
                <a:latin typeface="Calibri" panose="020F0502020204030204" pitchFamily="34" charset="0"/>
                <a:cs typeface="Calibri" panose="020F0502020204030204" pitchFamily="34" charset="0"/>
              </a:rPr>
              <a:t>necesario</a:t>
            </a:r>
            <a:r>
              <a:rPr lang="en-US" sz="1800" dirty="0">
                <a:solidFill>
                  <a:srgbClr val="FFFFFF"/>
                </a:solidFill>
                <a:latin typeface="Calibri" panose="020F0502020204030204" pitchFamily="34" charset="0"/>
                <a:cs typeface="Calibri" panose="020F0502020204030204" pitchFamily="34" charset="0"/>
              </a:rPr>
              <a:t> </a:t>
            </a:r>
            <a:r>
              <a:rPr lang="en-US" sz="1800" dirty="0" err="1">
                <a:solidFill>
                  <a:srgbClr val="FFFFFF"/>
                </a:solidFill>
                <a:latin typeface="Calibri" panose="020F0502020204030204" pitchFamily="34" charset="0"/>
                <a:cs typeface="Calibri" panose="020F0502020204030204" pitchFamily="34" charset="0"/>
              </a:rPr>
              <a:t>refactorizar</a:t>
            </a:r>
            <a:r>
              <a:rPr lang="en-US" sz="1800" dirty="0">
                <a:solidFill>
                  <a:srgbClr val="FFFFFF"/>
                </a:solidFill>
                <a:latin typeface="Calibri" panose="020F0502020204030204" pitchFamily="34" charset="0"/>
                <a:cs typeface="Calibri" panose="020F0502020204030204" pitchFamily="34" charset="0"/>
              </a:rPr>
              <a:t> </a:t>
            </a:r>
            <a:r>
              <a:rPr lang="en-US" sz="1800" dirty="0" err="1">
                <a:solidFill>
                  <a:srgbClr val="FFFFFF"/>
                </a:solidFill>
                <a:latin typeface="Calibri" panose="020F0502020204030204" pitchFamily="34" charset="0"/>
                <a:cs typeface="Calibri" panose="020F0502020204030204" pitchFamily="34" charset="0"/>
              </a:rPr>
              <a:t>en</a:t>
            </a:r>
            <a:r>
              <a:rPr lang="en-US" sz="1800" dirty="0">
                <a:solidFill>
                  <a:srgbClr val="FFFFFF"/>
                </a:solidFill>
                <a:latin typeface="Calibri" panose="020F0502020204030204" pitchFamily="34" charset="0"/>
                <a:cs typeface="Calibri" panose="020F0502020204030204" pitchFamily="34" charset="0"/>
              </a:rPr>
              <a:t> </a:t>
            </a:r>
            <a:r>
              <a:rPr lang="en-US" sz="1800" dirty="0" err="1">
                <a:solidFill>
                  <a:srgbClr val="FFFFFF"/>
                </a:solidFill>
                <a:latin typeface="Calibri" panose="020F0502020204030204" pitchFamily="34" charset="0"/>
                <a:cs typeface="Calibri" panose="020F0502020204030204" pitchFamily="34" charset="0"/>
              </a:rPr>
              <a:t>profundidad</a:t>
            </a:r>
            <a:r>
              <a:rPr lang="en-US" sz="1800" dirty="0">
                <a:solidFill>
                  <a:srgbClr val="FFFFFF"/>
                </a:solidFill>
                <a:latin typeface="Calibri" panose="020F0502020204030204" pitchFamily="34" charset="0"/>
                <a:cs typeface="Calibri" panose="020F0502020204030204" pitchFamily="34" charset="0"/>
              </a:rPr>
              <a:t>.</a:t>
            </a:r>
          </a:p>
          <a:p>
            <a:pPr marL="285750" indent="-285750" algn="just">
              <a:lnSpc>
                <a:spcPct val="90000"/>
              </a:lnSpc>
              <a:spcBef>
                <a:spcPct val="0"/>
              </a:spcBef>
              <a:buClr>
                <a:schemeClr val="bg1"/>
              </a:buClr>
              <a:buSzPct val="100000"/>
              <a:buFont typeface="Arial" panose="020B0604020202020204" pitchFamily="34" charset="0"/>
              <a:buChar char="•"/>
            </a:pPr>
            <a:r>
              <a:rPr lang="en-US" sz="1800" dirty="0">
                <a:solidFill>
                  <a:srgbClr val="FFFFFF"/>
                </a:solidFill>
                <a:latin typeface="Calibri" panose="020F0502020204030204" pitchFamily="34" charset="0"/>
                <a:ea typeface="+mj-ea"/>
                <a:cs typeface="Calibri" panose="020F0502020204030204" pitchFamily="34" charset="0"/>
              </a:rPr>
              <a:t>A menudo, los </a:t>
            </a:r>
            <a:r>
              <a:rPr lang="en-US" sz="1800" dirty="0" err="1">
                <a:solidFill>
                  <a:srgbClr val="FFFFFF"/>
                </a:solidFill>
                <a:latin typeface="Calibri" panose="020F0502020204030204" pitchFamily="34" charset="0"/>
                <a:ea typeface="+mj-ea"/>
                <a:cs typeface="Calibri" panose="020F0502020204030204" pitchFamily="34" charset="0"/>
              </a:rPr>
              <a:t>operadores</a:t>
            </a:r>
            <a:r>
              <a:rPr lang="en-US" sz="1800" dirty="0">
                <a:solidFill>
                  <a:srgbClr val="FFFFFF"/>
                </a:solidFill>
                <a:latin typeface="Calibri" panose="020F0502020204030204" pitchFamily="34" charset="0"/>
                <a:ea typeface="+mj-ea"/>
                <a:cs typeface="Calibri" panose="020F0502020204030204" pitchFamily="34" charset="0"/>
              </a:rPr>
              <a:t> </a:t>
            </a:r>
            <a:r>
              <a:rPr lang="en-US" sz="1800" dirty="0">
                <a:solidFill>
                  <a:srgbClr val="FFFFFF"/>
                </a:solidFill>
                <a:highlight>
                  <a:srgbClr val="808080"/>
                </a:highlight>
                <a:latin typeface="Calibri" panose="020F0502020204030204" pitchFamily="34" charset="0"/>
                <a:cs typeface="Calibri" panose="020F0502020204030204" pitchFamily="34" charset="0"/>
              </a:rPr>
              <a:t>switch</a:t>
            </a:r>
            <a:r>
              <a:rPr lang="en-US" sz="1800" dirty="0">
                <a:solidFill>
                  <a:srgbClr val="FFFFFF"/>
                </a:solidFill>
                <a:latin typeface="Calibri" panose="020F0502020204030204" pitchFamily="34" charset="0"/>
                <a:cs typeface="Calibri" panose="020F0502020204030204" pitchFamily="34" charset="0"/>
              </a:rPr>
              <a:t> </a:t>
            </a:r>
            <a:r>
              <a:rPr lang="en-US" sz="1800" dirty="0">
                <a:solidFill>
                  <a:srgbClr val="FFFFFF"/>
                </a:solidFill>
                <a:latin typeface="Calibri" panose="020F0502020204030204" pitchFamily="34" charset="0"/>
                <a:ea typeface="+mj-ea"/>
                <a:cs typeface="Calibri" panose="020F0502020204030204" pitchFamily="34" charset="0"/>
              </a:rPr>
              <a:t>se </a:t>
            </a:r>
            <a:r>
              <a:rPr lang="en-US" sz="1800" dirty="0" err="1">
                <a:solidFill>
                  <a:srgbClr val="FFFFFF"/>
                </a:solidFill>
                <a:latin typeface="Calibri" panose="020F0502020204030204" pitchFamily="34" charset="0"/>
                <a:ea typeface="+mj-ea"/>
                <a:cs typeface="Calibri" panose="020F0502020204030204" pitchFamily="34" charset="0"/>
              </a:rPr>
              <a:t>utilizan</a:t>
            </a:r>
            <a:r>
              <a:rPr lang="en-US" sz="1800" dirty="0">
                <a:solidFill>
                  <a:srgbClr val="FFFFFF"/>
                </a:solidFill>
                <a:latin typeface="Calibri" panose="020F0502020204030204" pitchFamily="34" charset="0"/>
                <a:ea typeface="+mj-ea"/>
                <a:cs typeface="Calibri" panose="020F0502020204030204" pitchFamily="34" charset="0"/>
              </a:rPr>
              <a:t> </a:t>
            </a:r>
            <a:r>
              <a:rPr lang="en-US" sz="1800" dirty="0" err="1">
                <a:solidFill>
                  <a:srgbClr val="FFFFFF"/>
                </a:solidFill>
                <a:latin typeface="Calibri" panose="020F0502020204030204" pitchFamily="34" charset="0"/>
                <a:ea typeface="+mj-ea"/>
                <a:cs typeface="Calibri" panose="020F0502020204030204" pitchFamily="34" charset="0"/>
              </a:rPr>
              <a:t>en</a:t>
            </a:r>
            <a:r>
              <a:rPr lang="en-US" sz="1800" dirty="0">
                <a:solidFill>
                  <a:srgbClr val="FFFFFF"/>
                </a:solidFill>
                <a:latin typeface="Calibri" panose="020F0502020204030204" pitchFamily="34" charset="0"/>
                <a:ea typeface="+mj-ea"/>
                <a:cs typeface="Calibri" panose="020F0502020204030204" pitchFamily="34" charset="0"/>
              </a:rPr>
              <a:t> los </a:t>
            </a:r>
            <a:r>
              <a:rPr lang="en-US" sz="1800" dirty="0" err="1">
                <a:solidFill>
                  <a:srgbClr val="FFFFFF"/>
                </a:solidFill>
                <a:latin typeface="Calibri" panose="020F0502020204030204" pitchFamily="34" charset="0"/>
                <a:ea typeface="+mj-ea"/>
                <a:cs typeface="Calibri" panose="020F0502020204030204" pitchFamily="34" charset="0"/>
              </a:rPr>
              <a:t>patrones</a:t>
            </a:r>
            <a:r>
              <a:rPr lang="en-US" sz="1800" dirty="0">
                <a:solidFill>
                  <a:srgbClr val="FFFFFF"/>
                </a:solidFill>
                <a:latin typeface="Calibri" panose="020F0502020204030204" pitchFamily="34" charset="0"/>
                <a:ea typeface="+mj-ea"/>
                <a:cs typeface="Calibri" panose="020F0502020204030204" pitchFamily="34" charset="0"/>
              </a:rPr>
              <a:t> ‘Factory Method’ o ‘Abstract Factory’, para </a:t>
            </a:r>
            <a:r>
              <a:rPr lang="en-US" sz="1800" dirty="0" err="1">
                <a:solidFill>
                  <a:srgbClr val="FFFFFF"/>
                </a:solidFill>
                <a:latin typeface="Calibri" panose="020F0502020204030204" pitchFamily="34" charset="0"/>
                <a:ea typeface="+mj-ea"/>
                <a:cs typeface="Calibri" panose="020F0502020204030204" pitchFamily="34" charset="0"/>
              </a:rPr>
              <a:t>seleccionar</a:t>
            </a:r>
            <a:r>
              <a:rPr lang="en-US" sz="1800" dirty="0">
                <a:solidFill>
                  <a:srgbClr val="FFFFFF"/>
                </a:solidFill>
                <a:latin typeface="Calibri" panose="020F0502020204030204" pitchFamily="34" charset="0"/>
                <a:ea typeface="+mj-ea"/>
                <a:cs typeface="Calibri" panose="020F0502020204030204" pitchFamily="34" charset="0"/>
              </a:rPr>
              <a:t> la </a:t>
            </a:r>
            <a:r>
              <a:rPr lang="en-US" sz="1800" dirty="0" err="1">
                <a:solidFill>
                  <a:srgbClr val="FFFFFF"/>
                </a:solidFill>
                <a:latin typeface="Calibri" panose="020F0502020204030204" pitchFamily="34" charset="0"/>
                <a:ea typeface="+mj-ea"/>
                <a:cs typeface="Calibri" panose="020F0502020204030204" pitchFamily="34" charset="0"/>
              </a:rPr>
              <a:t>clase</a:t>
            </a:r>
            <a:r>
              <a:rPr lang="en-US" sz="1800" dirty="0">
                <a:solidFill>
                  <a:srgbClr val="FFFFFF"/>
                </a:solidFill>
                <a:latin typeface="Calibri" panose="020F0502020204030204" pitchFamily="34" charset="0"/>
                <a:ea typeface="+mj-ea"/>
                <a:cs typeface="Calibri" panose="020F0502020204030204" pitchFamily="34" charset="0"/>
              </a:rPr>
              <a:t> a </a:t>
            </a:r>
            <a:r>
              <a:rPr lang="en-US" sz="1800" dirty="0" err="1">
                <a:solidFill>
                  <a:srgbClr val="FFFFFF"/>
                </a:solidFill>
                <a:latin typeface="Calibri" panose="020F0502020204030204" pitchFamily="34" charset="0"/>
                <a:ea typeface="+mj-ea"/>
                <a:cs typeface="Calibri" panose="020F0502020204030204" pitchFamily="34" charset="0"/>
              </a:rPr>
              <a:t>crear</a:t>
            </a:r>
            <a:r>
              <a:rPr lang="en-US" sz="1800" dirty="0">
                <a:solidFill>
                  <a:srgbClr val="FFFFFF"/>
                </a:solidFill>
                <a:latin typeface="Calibri" panose="020F0502020204030204" pitchFamily="34" charset="0"/>
                <a:ea typeface="+mj-ea"/>
                <a:cs typeface="Calibri" panose="020F0502020204030204" pitchFamily="34" charset="0"/>
              </a:rPr>
              <a:t>.</a:t>
            </a:r>
            <a:endParaRPr lang="en-US" sz="6600" dirty="0">
              <a:solidFill>
                <a:srgbClr val="FFFFFF"/>
              </a:solidFill>
              <a:latin typeface="Calibri" panose="020F0502020204030204" pitchFamily="34" charset="0"/>
              <a:ea typeface="+mj-ea"/>
              <a:cs typeface="Calibri" panose="020F0502020204030204" pitchFamily="34" charset="0"/>
            </a:endParaRPr>
          </a:p>
        </p:txBody>
      </p:sp>
      <p:pic>
        <p:nvPicPr>
          <p:cNvPr id="2052" name="Picture 4" descr="https://refactoring.guru/images/refactoring/content/smells/switch-statements-0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3627" y="1797000"/>
            <a:ext cx="5440000" cy="3264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E417E55-7974-49CC-B7B0-2FB5C0B093B6}"/>
              </a:ext>
            </a:extLst>
          </p:cNvPr>
          <p:cNvSpPr/>
          <p:nvPr/>
        </p:nvSpPr>
        <p:spPr>
          <a:xfrm>
            <a:off x="237105" y="6407750"/>
            <a:ext cx="3993401" cy="261610"/>
          </a:xfrm>
          <a:prstGeom prst="rect">
            <a:avLst/>
          </a:prstGeom>
        </p:spPr>
        <p:txBody>
          <a:bodyPr wrap="none">
            <a:spAutoFit/>
          </a:bodyPr>
          <a:lstStyle/>
          <a:p>
            <a:r>
              <a:rPr lang="es-ES_tradnl" sz="1100" u="sng" dirty="0">
                <a:solidFill>
                  <a:srgbClr val="FF0000"/>
                </a:solidFill>
              </a:rPr>
              <a:t>https://refactoring.guru/es/smells/switch-statements</a:t>
            </a:r>
          </a:p>
        </p:txBody>
      </p:sp>
    </p:spTree>
    <p:extLst>
      <p:ext uri="{BB962C8B-B14F-4D97-AF65-F5344CB8AC3E}">
        <p14:creationId xmlns:p14="http://schemas.microsoft.com/office/powerpoint/2010/main" val="11376444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54078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6" name="Shape 196"/>
          <p:cNvSpPr txBox="1"/>
          <p:nvPr/>
        </p:nvSpPr>
        <p:spPr>
          <a:xfrm>
            <a:off x="623392" y="5301208"/>
            <a:ext cx="4896544" cy="864096"/>
          </a:xfrm>
          <a:prstGeom prst="rect">
            <a:avLst/>
          </a:prstGeom>
          <a:noFill/>
          <a:ln>
            <a:noFill/>
          </a:ln>
        </p:spPr>
        <p:txBody>
          <a:bodyPr lIns="121900" tIns="60933" rIns="121900" bIns="60933" anchor="t" anchorCtr="0">
            <a:noAutofit/>
          </a:bodyPr>
          <a:lstStyle/>
          <a:p>
            <a:pPr algn="just">
              <a:spcBef>
                <a:spcPts val="533"/>
              </a:spcBef>
              <a:tabLst>
                <a:tab pos="480472" algn="l"/>
              </a:tabLst>
            </a:pPr>
            <a:r>
              <a:rPr lang="es-ES" sz="2400" dirty="0">
                <a:latin typeface="Calibri"/>
                <a:ea typeface="Calibri"/>
                <a:cs typeface="Calibri"/>
                <a:sym typeface="Calibri"/>
              </a:rPr>
              <a:t>Ejecutan Katas para aprender los movimientos y las técnicas.</a:t>
            </a:r>
          </a:p>
        </p:txBody>
      </p:sp>
      <p:sp>
        <p:nvSpPr>
          <p:cNvPr id="5" name="Shape 195"/>
          <p:cNvSpPr txBox="1">
            <a:spLocks/>
          </p:cNvSpPr>
          <p:nvPr/>
        </p:nvSpPr>
        <p:spPr>
          <a:xfrm>
            <a:off x="609600" y="274635"/>
            <a:ext cx="10972800" cy="686800"/>
          </a:xfrm>
          <a:prstGeom prst="rect">
            <a:avLst/>
          </a:prstGeom>
          <a:noFill/>
          <a:ln>
            <a:noFill/>
          </a:ln>
        </p:spPr>
        <p:txBody>
          <a:bodyPr vert="horz" lIns="121900" tIns="60933" rIns="121900" bIns="60933" rtlCol="0" anchor="ctr" anchorCtr="0">
            <a:noAutofit/>
          </a:bodyPr>
          <a:lst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a:lstStyle>
          <a:p>
            <a:pPr>
              <a:buSzPct val="25000"/>
            </a:pPr>
            <a:r>
              <a:rPr lang="es" sz="4267" b="1" dirty="0">
                <a:solidFill>
                  <a:srgbClr val="00B0F0"/>
                </a:solidFill>
                <a:latin typeface="Calibri" panose="020F0502020204030204" pitchFamily="34" charset="0"/>
                <a:cs typeface="Calibri" panose="020F0502020204030204" pitchFamily="34" charset="0"/>
              </a:rPr>
              <a:t>Antes de empezar </a:t>
            </a:r>
            <a:r>
              <a:rPr lang="es" sz="2667" dirty="0">
                <a:solidFill>
                  <a:srgbClr val="00B0F0"/>
                </a:solidFill>
                <a:latin typeface="Calibri" panose="020F0502020204030204" pitchFamily="34" charset="0"/>
                <a:cs typeface="Calibri" panose="020F0502020204030204" pitchFamily="34" charset="0"/>
              </a:rPr>
              <a:t>(¿Qu</a:t>
            </a:r>
            <a:r>
              <a:rPr lang="es-ES" sz="2667" dirty="0">
                <a:solidFill>
                  <a:srgbClr val="00B0F0"/>
                </a:solidFill>
                <a:latin typeface="Calibri" panose="020F0502020204030204" pitchFamily="34" charset="0"/>
                <a:cs typeface="Calibri" panose="020F0502020204030204" pitchFamily="34" charset="0"/>
              </a:rPr>
              <a:t>é</a:t>
            </a:r>
            <a:r>
              <a:rPr lang="es" sz="2667" dirty="0">
                <a:solidFill>
                  <a:srgbClr val="00B0F0"/>
                </a:solidFill>
                <a:latin typeface="Calibri" panose="020F0502020204030204" pitchFamily="34" charset="0"/>
                <a:cs typeface="Calibri" panose="020F0502020204030204" pitchFamily="34" charset="0"/>
              </a:rPr>
              <a:t> es coding dojo?)</a:t>
            </a:r>
            <a:endParaRPr lang="es" sz="1600" dirty="0">
              <a:solidFill>
                <a:srgbClr val="00B0F0"/>
              </a:solidFill>
              <a:latin typeface="Calibri" panose="020F0502020204030204" pitchFamily="34" charset="0"/>
              <a:cs typeface="Calibri" panose="020F0502020204030204" pitchFamily="34" charset="0"/>
            </a:endParaRPr>
          </a:p>
        </p:txBody>
      </p:sp>
      <p:pic>
        <p:nvPicPr>
          <p:cNvPr id="6" name="Picture 8" descr="https://image-store.slidesharecdn.com/1bc94f3f-fc9d-4093-97c9-68a7a10faf85-large.png"/>
          <p:cNvPicPr>
            <a:picLocks noChangeAspect="1" noChangeArrowheads="1"/>
          </p:cNvPicPr>
          <p:nvPr/>
        </p:nvPicPr>
        <p:blipFill rotWithShape="1">
          <a:blip r:embed="rId3">
            <a:extLst>
              <a:ext uri="{28A0092B-C50C-407E-A947-70E740481C1C}">
                <a14:useLocalDpi xmlns:a14="http://schemas.microsoft.com/office/drawing/2010/main" val="0"/>
              </a:ext>
            </a:extLst>
          </a:blip>
          <a:srcRect b="16001"/>
          <a:stretch/>
        </p:blipFill>
        <p:spPr bwMode="auto">
          <a:xfrm>
            <a:off x="7248128" y="1268760"/>
            <a:ext cx="1414462" cy="118813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https://robertonovacid.files.wordpress.com/2014/01/tdd_flow.gif"/>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b="4886"/>
          <a:stretch>
            <a:fillRect/>
          </a:stretch>
        </p:blipFill>
        <p:spPr bwMode="auto">
          <a:xfrm>
            <a:off x="8126016" y="1662620"/>
            <a:ext cx="3298576" cy="3278548"/>
          </a:xfrm>
          <a:prstGeom prst="rect">
            <a:avLst/>
          </a:prstGeom>
          <a:noFill/>
        </p:spPr>
      </p:pic>
      <p:pic>
        <p:nvPicPr>
          <p:cNvPr id="4098" name="Picture 2" descr="https://beatobongco.com/UI-Kata/kata-template/img/kata.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44200" y="1699444"/>
            <a:ext cx="4054928" cy="3457748"/>
          </a:xfrm>
          <a:prstGeom prst="rect">
            <a:avLst/>
          </a:prstGeom>
          <a:noFill/>
          <a:extLst>
            <a:ext uri="{909E8E84-426E-40DD-AFC4-6F175D3DCCD1}">
              <a14:hiddenFill xmlns:a14="http://schemas.microsoft.com/office/drawing/2010/main">
                <a:solidFill>
                  <a:srgbClr val="FFFFFF"/>
                </a:solidFill>
              </a14:hiddenFill>
            </a:ext>
          </a:extLst>
        </p:spPr>
      </p:pic>
      <p:sp>
        <p:nvSpPr>
          <p:cNvPr id="8" name="Shape 196"/>
          <p:cNvSpPr txBox="1"/>
          <p:nvPr/>
        </p:nvSpPr>
        <p:spPr>
          <a:xfrm>
            <a:off x="7536160" y="5229200"/>
            <a:ext cx="4176464" cy="864096"/>
          </a:xfrm>
          <a:prstGeom prst="rect">
            <a:avLst/>
          </a:prstGeom>
          <a:noFill/>
          <a:ln>
            <a:noFill/>
          </a:ln>
        </p:spPr>
        <p:txBody>
          <a:bodyPr lIns="121900" tIns="60933" rIns="121900" bIns="60933" anchor="t" anchorCtr="0">
            <a:noAutofit/>
          </a:bodyPr>
          <a:lstStyle/>
          <a:p>
            <a:pPr algn="just">
              <a:spcBef>
                <a:spcPts val="533"/>
              </a:spcBef>
              <a:tabLst>
                <a:tab pos="480472" algn="l"/>
              </a:tabLst>
            </a:pPr>
            <a:r>
              <a:rPr lang="es-ES" sz="2400" dirty="0">
                <a:latin typeface="Calibri"/>
                <a:ea typeface="Calibri"/>
                <a:cs typeface="Calibri"/>
                <a:sym typeface="Calibri"/>
              </a:rPr>
              <a:t>Usamos TDD para el desarrollo</a:t>
            </a:r>
          </a:p>
          <a:p>
            <a:pPr algn="just">
              <a:spcBef>
                <a:spcPts val="533"/>
              </a:spcBef>
              <a:tabLst>
                <a:tab pos="480472" algn="l"/>
              </a:tabLst>
            </a:pPr>
            <a:r>
              <a:rPr lang="es-ES" sz="2400" dirty="0">
                <a:latin typeface="Calibri"/>
                <a:ea typeface="Calibri"/>
                <a:cs typeface="Calibri"/>
                <a:sym typeface="Calibri"/>
              </a:rPr>
              <a:t>Ejecución por consenso</a:t>
            </a:r>
          </a:p>
        </p:txBody>
      </p:sp>
    </p:spTree>
    <p:extLst>
      <p:ext uri="{BB962C8B-B14F-4D97-AF65-F5344CB8AC3E}">
        <p14:creationId xmlns:p14="http://schemas.microsoft.com/office/powerpoint/2010/main" val="33455500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5" name="Shape 195"/>
          <p:cNvSpPr txBox="1">
            <a:spLocks/>
          </p:cNvSpPr>
          <p:nvPr/>
        </p:nvSpPr>
        <p:spPr>
          <a:xfrm>
            <a:off x="609600" y="274635"/>
            <a:ext cx="10972800" cy="686800"/>
          </a:xfrm>
          <a:prstGeom prst="rect">
            <a:avLst/>
          </a:prstGeom>
          <a:noFill/>
          <a:ln>
            <a:noFill/>
          </a:ln>
        </p:spPr>
        <p:txBody>
          <a:bodyPr vert="horz" lIns="121900" tIns="60933" rIns="121900" bIns="60933" rtlCol="0" anchor="ctr" anchorCtr="0">
            <a:noAutofit/>
          </a:bodyPr>
          <a:lst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a:lstStyle>
          <a:p>
            <a:pPr>
              <a:buSzPct val="25000"/>
            </a:pPr>
            <a:r>
              <a:rPr lang="es" sz="4267" b="1" dirty="0">
                <a:solidFill>
                  <a:srgbClr val="00B0F0"/>
                </a:solidFill>
                <a:latin typeface="Calibri" panose="020F0502020204030204" pitchFamily="34" charset="0"/>
                <a:cs typeface="Calibri" panose="020F0502020204030204" pitchFamily="34" charset="0"/>
              </a:rPr>
              <a:t>Antes de empezar </a:t>
            </a:r>
            <a:r>
              <a:rPr lang="es" sz="2667" dirty="0">
                <a:solidFill>
                  <a:srgbClr val="00B0F0"/>
                </a:solidFill>
                <a:latin typeface="Calibri" panose="020F0502020204030204" pitchFamily="34" charset="0"/>
                <a:cs typeface="Calibri" panose="020F0502020204030204" pitchFamily="34" charset="0"/>
              </a:rPr>
              <a:t>(¿Qué es Refactor?)</a:t>
            </a:r>
            <a:endParaRPr lang="es" sz="1600" dirty="0">
              <a:solidFill>
                <a:srgbClr val="00B0F0"/>
              </a:solidFill>
              <a:latin typeface="Calibri" panose="020F0502020204030204" pitchFamily="34" charset="0"/>
              <a:cs typeface="Calibri" panose="020F0502020204030204" pitchFamily="34" charset="0"/>
            </a:endParaRPr>
          </a:p>
        </p:txBody>
      </p:sp>
      <p:sp>
        <p:nvSpPr>
          <p:cNvPr id="6" name="Shape 196"/>
          <p:cNvSpPr txBox="1"/>
          <p:nvPr/>
        </p:nvSpPr>
        <p:spPr>
          <a:xfrm>
            <a:off x="443372" y="1772816"/>
            <a:ext cx="11305256" cy="4392488"/>
          </a:xfrm>
          <a:prstGeom prst="rect">
            <a:avLst/>
          </a:prstGeom>
          <a:noFill/>
          <a:ln>
            <a:noFill/>
          </a:ln>
        </p:spPr>
        <p:txBody>
          <a:bodyPr lIns="91425" tIns="45700" rIns="91425" bIns="45700" anchor="t" anchorCtr="0">
            <a:noAutofit/>
          </a:bodyPr>
          <a:lstStyle/>
          <a:p>
            <a:pPr lvl="0" algn="ctr" rtl="0">
              <a:lnSpc>
                <a:spcPct val="90000"/>
              </a:lnSpc>
              <a:spcBef>
                <a:spcPts val="0"/>
              </a:spcBef>
              <a:buNone/>
            </a:pPr>
            <a:r>
              <a:rPr lang="es" sz="6000" dirty="0">
                <a:solidFill>
                  <a:srgbClr val="000000"/>
                </a:solidFill>
                <a:latin typeface="Calibri"/>
                <a:ea typeface="Calibri"/>
                <a:cs typeface="Calibri"/>
                <a:sym typeface="Calibri"/>
              </a:rPr>
              <a:t>“Cambios en el código para hacerlo </a:t>
            </a:r>
            <a:r>
              <a:rPr lang="es" sz="6000" dirty="0">
                <a:solidFill>
                  <a:srgbClr val="00B0F0"/>
                </a:solidFill>
                <a:latin typeface="Calibri"/>
                <a:ea typeface="Calibri"/>
                <a:cs typeface="Calibri"/>
                <a:sym typeface="Calibri"/>
              </a:rPr>
              <a:t>más fácil de entender </a:t>
            </a:r>
            <a:r>
              <a:rPr lang="es" sz="6000" dirty="0">
                <a:solidFill>
                  <a:srgbClr val="000000"/>
                </a:solidFill>
                <a:latin typeface="Calibri"/>
                <a:ea typeface="Calibri"/>
                <a:cs typeface="Calibri"/>
                <a:sym typeface="Calibri"/>
              </a:rPr>
              <a:t>y </a:t>
            </a:r>
            <a:r>
              <a:rPr lang="es" sz="6000" dirty="0">
                <a:latin typeface="Calibri"/>
                <a:ea typeface="Calibri"/>
                <a:cs typeface="Calibri"/>
                <a:sym typeface="Calibri"/>
              </a:rPr>
              <a:t>más barato de modificar</a:t>
            </a:r>
            <a:r>
              <a:rPr lang="es" sz="6000" dirty="0">
                <a:solidFill>
                  <a:srgbClr val="000000"/>
                </a:solidFill>
                <a:latin typeface="Calibri"/>
                <a:ea typeface="Calibri"/>
                <a:cs typeface="Calibri"/>
                <a:sym typeface="Calibri"/>
              </a:rPr>
              <a:t>, sin alterar su comportamiento observable”   </a:t>
            </a:r>
          </a:p>
          <a:p>
            <a:pPr lvl="0" algn="r" rtl="0">
              <a:lnSpc>
                <a:spcPct val="90000"/>
              </a:lnSpc>
              <a:spcBef>
                <a:spcPts val="0"/>
              </a:spcBef>
              <a:buNone/>
            </a:pPr>
            <a:r>
              <a:rPr lang="es" sz="6000" dirty="0">
                <a:latin typeface="Calibri"/>
                <a:ea typeface="Calibri"/>
                <a:cs typeface="Calibri"/>
                <a:sym typeface="Calibri"/>
              </a:rPr>
              <a:t>                       </a:t>
            </a:r>
          </a:p>
          <a:p>
            <a:pPr lvl="0" algn="r" rtl="0">
              <a:lnSpc>
                <a:spcPct val="90000"/>
              </a:lnSpc>
              <a:spcBef>
                <a:spcPts val="0"/>
              </a:spcBef>
              <a:buNone/>
            </a:pPr>
            <a:r>
              <a:rPr lang="es" sz="2400" dirty="0">
                <a:latin typeface="Calibri"/>
                <a:ea typeface="Calibri"/>
                <a:cs typeface="Calibri"/>
                <a:sym typeface="Calibri"/>
              </a:rPr>
              <a:t>- Martin Fowler -</a:t>
            </a:r>
            <a:endParaRPr lang="es" sz="28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6086900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5" name="Shape 195"/>
          <p:cNvSpPr txBox="1">
            <a:spLocks/>
          </p:cNvSpPr>
          <p:nvPr/>
        </p:nvSpPr>
        <p:spPr>
          <a:xfrm>
            <a:off x="609600" y="274635"/>
            <a:ext cx="10972800" cy="686800"/>
          </a:xfrm>
          <a:prstGeom prst="rect">
            <a:avLst/>
          </a:prstGeom>
          <a:noFill/>
          <a:ln>
            <a:noFill/>
          </a:ln>
        </p:spPr>
        <p:txBody>
          <a:bodyPr vert="horz" lIns="121900" tIns="60933" rIns="121900" bIns="60933" rtlCol="0" anchor="ctr" anchorCtr="0">
            <a:noAutofit/>
          </a:bodyPr>
          <a:lst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a:lstStyle>
          <a:p>
            <a:pPr>
              <a:buSzPct val="25000"/>
            </a:pPr>
            <a:r>
              <a:rPr lang="es" sz="4267" b="1" dirty="0">
                <a:solidFill>
                  <a:srgbClr val="00B0F0"/>
                </a:solidFill>
                <a:latin typeface="Calibri" panose="020F0502020204030204" pitchFamily="34" charset="0"/>
                <a:cs typeface="Calibri" panose="020F0502020204030204" pitchFamily="34" charset="0"/>
              </a:rPr>
              <a:t>Antes de empezar </a:t>
            </a:r>
            <a:r>
              <a:rPr lang="es" sz="2667" dirty="0">
                <a:solidFill>
                  <a:srgbClr val="00B0F0"/>
                </a:solidFill>
                <a:latin typeface="Calibri" panose="020F0502020204030204" pitchFamily="34" charset="0"/>
                <a:cs typeface="Calibri" panose="020F0502020204030204" pitchFamily="34" charset="0"/>
              </a:rPr>
              <a:t>(¿Cómo sabemos que está “mal escrito”?)</a:t>
            </a:r>
            <a:endParaRPr lang="es" sz="1600" dirty="0">
              <a:solidFill>
                <a:srgbClr val="00B0F0"/>
              </a:solidFill>
              <a:latin typeface="Calibri" panose="020F0502020204030204" pitchFamily="34" charset="0"/>
              <a:cs typeface="Calibri" panose="020F0502020204030204" pitchFamily="34" charset="0"/>
            </a:endParaRPr>
          </a:p>
        </p:txBody>
      </p:sp>
      <p:sp>
        <p:nvSpPr>
          <p:cNvPr id="4" name="Shape 196"/>
          <p:cNvSpPr txBox="1"/>
          <p:nvPr/>
        </p:nvSpPr>
        <p:spPr>
          <a:xfrm>
            <a:off x="479376" y="2204864"/>
            <a:ext cx="5256584" cy="3384376"/>
          </a:xfrm>
          <a:prstGeom prst="rect">
            <a:avLst/>
          </a:prstGeom>
          <a:noFill/>
          <a:ln>
            <a:noFill/>
          </a:ln>
        </p:spPr>
        <p:txBody>
          <a:bodyPr lIns="91425" tIns="45700" rIns="91425" bIns="45700" anchor="t" anchorCtr="0">
            <a:noAutofit/>
          </a:bodyPr>
          <a:lstStyle/>
          <a:p>
            <a:pPr lvl="0" rtl="0">
              <a:spcBef>
                <a:spcPts val="0"/>
              </a:spcBef>
              <a:buNone/>
            </a:pPr>
            <a:r>
              <a:rPr lang="es" sz="4800" b="1" spc="600" dirty="0">
                <a:latin typeface="Calibri"/>
                <a:ea typeface="Calibri"/>
                <a:cs typeface="Calibri"/>
                <a:sym typeface="Calibri"/>
              </a:rPr>
              <a:t>COMMENTS</a:t>
            </a:r>
            <a:endParaRPr lang="es" sz="4000" b="1" spc="600" dirty="0">
              <a:latin typeface="Calibri"/>
              <a:ea typeface="Calibri"/>
              <a:cs typeface="Calibri"/>
              <a:sym typeface="Calibri"/>
            </a:endParaRPr>
          </a:p>
          <a:p>
            <a:pPr lvl="0" rtl="0">
              <a:spcBef>
                <a:spcPts val="0"/>
              </a:spcBef>
              <a:buNone/>
            </a:pPr>
            <a:r>
              <a:rPr lang="es" sz="2400" spc="600" dirty="0">
                <a:solidFill>
                  <a:schemeClr val="dk1"/>
                </a:solidFill>
                <a:latin typeface="Calibri"/>
                <a:ea typeface="Calibri"/>
                <a:cs typeface="Calibri"/>
                <a:sym typeface="Calibri"/>
              </a:rPr>
              <a:t>     MAGIC NUMBER</a:t>
            </a:r>
          </a:p>
          <a:p>
            <a:pPr lvl="0" rtl="0">
              <a:spcBef>
                <a:spcPts val="0"/>
              </a:spcBef>
              <a:buNone/>
            </a:pPr>
            <a:r>
              <a:rPr lang="es" sz="3200" b="1" spc="600" dirty="0">
                <a:solidFill>
                  <a:schemeClr val="dk1"/>
                </a:solidFill>
                <a:latin typeface="Calibri"/>
                <a:ea typeface="Calibri"/>
                <a:cs typeface="Calibri"/>
                <a:sym typeface="Calibri"/>
              </a:rPr>
              <a:t>	    LONG METHOD</a:t>
            </a:r>
          </a:p>
          <a:p>
            <a:pPr lvl="0" rtl="0">
              <a:spcBef>
                <a:spcPts val="0"/>
              </a:spcBef>
              <a:buNone/>
            </a:pPr>
            <a:r>
              <a:rPr lang="es" sz="2000" spc="600" dirty="0">
                <a:solidFill>
                  <a:schemeClr val="dk1"/>
                </a:solidFill>
                <a:latin typeface="Calibri"/>
                <a:ea typeface="Calibri"/>
                <a:cs typeface="Calibri"/>
                <a:sym typeface="Calibri"/>
              </a:rPr>
              <a:t>  </a:t>
            </a:r>
            <a:r>
              <a:rPr lang="es" sz="1600" spc="600" dirty="0">
                <a:solidFill>
                  <a:schemeClr val="dk1"/>
                </a:solidFill>
                <a:latin typeface="Calibri"/>
                <a:ea typeface="Calibri"/>
                <a:cs typeface="Calibri"/>
                <a:sym typeface="Calibri"/>
              </a:rPr>
              <a:t>DUPLICATE METHOD</a:t>
            </a:r>
          </a:p>
          <a:p>
            <a:pPr lvl="0" rtl="0">
              <a:spcBef>
                <a:spcPts val="0"/>
              </a:spcBef>
              <a:buNone/>
            </a:pPr>
            <a:r>
              <a:rPr lang="es" sz="4000" b="1" spc="600" dirty="0">
                <a:solidFill>
                  <a:schemeClr val="dk1"/>
                </a:solidFill>
                <a:latin typeface="Calibri"/>
                <a:ea typeface="Calibri"/>
                <a:cs typeface="Calibri"/>
                <a:sym typeface="Calibri"/>
              </a:rPr>
              <a:t>  LARGE CLASS</a:t>
            </a:r>
          </a:p>
          <a:p>
            <a:pPr lvl="0" rtl="0">
              <a:spcBef>
                <a:spcPts val="0"/>
              </a:spcBef>
              <a:buNone/>
            </a:pPr>
            <a:r>
              <a:rPr lang="es" sz="2000" spc="600" dirty="0">
                <a:solidFill>
                  <a:schemeClr val="dk1"/>
                </a:solidFill>
                <a:latin typeface="Calibri"/>
                <a:ea typeface="Calibri"/>
                <a:cs typeface="Calibri"/>
                <a:sym typeface="Calibri"/>
              </a:rPr>
              <a:t>LONG PARAMETER LIST</a:t>
            </a:r>
            <a:endParaRPr lang="es" sz="2400" spc="600" dirty="0">
              <a:solidFill>
                <a:schemeClr val="dk1"/>
              </a:solidFill>
              <a:latin typeface="Calibri"/>
              <a:ea typeface="Calibri"/>
              <a:cs typeface="Calibri"/>
              <a:sym typeface="Calibri"/>
            </a:endParaRPr>
          </a:p>
        </p:txBody>
      </p:sp>
      <p:sp>
        <p:nvSpPr>
          <p:cNvPr id="7" name="Shape 196"/>
          <p:cNvSpPr txBox="1"/>
          <p:nvPr/>
        </p:nvSpPr>
        <p:spPr>
          <a:xfrm>
            <a:off x="5807968" y="2204864"/>
            <a:ext cx="6120680" cy="3024336"/>
          </a:xfrm>
          <a:prstGeom prst="rect">
            <a:avLst/>
          </a:prstGeom>
          <a:noFill/>
          <a:ln>
            <a:noFill/>
          </a:ln>
        </p:spPr>
        <p:txBody>
          <a:bodyPr lIns="91425" tIns="45700" rIns="91425" bIns="45700" anchor="t" anchorCtr="0">
            <a:noAutofit/>
          </a:bodyPr>
          <a:lstStyle/>
          <a:p>
            <a:pPr lvl="0" rtl="0">
              <a:spcBef>
                <a:spcPts val="0"/>
              </a:spcBef>
              <a:buNone/>
            </a:pPr>
            <a:r>
              <a:rPr lang="es" sz="4800" b="1" spc="600" dirty="0">
                <a:latin typeface="Calibri"/>
                <a:ea typeface="Calibri"/>
                <a:cs typeface="Calibri"/>
                <a:sym typeface="Calibri"/>
              </a:rPr>
              <a:t>EXTRACT CLASS</a:t>
            </a:r>
            <a:endParaRPr lang="es" sz="4000" b="1" spc="600" dirty="0">
              <a:latin typeface="Calibri"/>
              <a:ea typeface="Calibri"/>
              <a:cs typeface="Calibri"/>
              <a:sym typeface="Calibri"/>
            </a:endParaRPr>
          </a:p>
          <a:p>
            <a:pPr lvl="0" rtl="0">
              <a:spcBef>
                <a:spcPts val="0"/>
              </a:spcBef>
              <a:buNone/>
            </a:pPr>
            <a:r>
              <a:rPr lang="es" sz="2400" spc="600" dirty="0">
                <a:solidFill>
                  <a:schemeClr val="dk1"/>
                </a:solidFill>
                <a:latin typeface="Calibri"/>
                <a:ea typeface="Calibri"/>
                <a:cs typeface="Calibri"/>
                <a:sym typeface="Calibri"/>
              </a:rPr>
              <a:t>  </a:t>
            </a:r>
            <a:r>
              <a:rPr lang="es" spc="600" dirty="0">
                <a:solidFill>
                  <a:schemeClr val="dk1"/>
                </a:solidFill>
                <a:latin typeface="Calibri"/>
                <a:ea typeface="Calibri"/>
                <a:cs typeface="Calibri"/>
                <a:sym typeface="Calibri"/>
              </a:rPr>
              <a:t> INTRODUCE EXPLAINING VARIABLE</a:t>
            </a:r>
            <a:endParaRPr lang="es" sz="2400" spc="600" dirty="0">
              <a:solidFill>
                <a:schemeClr val="dk1"/>
              </a:solidFill>
              <a:latin typeface="Calibri"/>
              <a:ea typeface="Calibri"/>
              <a:cs typeface="Calibri"/>
              <a:sym typeface="Calibri"/>
            </a:endParaRPr>
          </a:p>
          <a:p>
            <a:pPr lvl="0" rtl="0">
              <a:spcBef>
                <a:spcPts val="0"/>
              </a:spcBef>
              <a:buNone/>
            </a:pPr>
            <a:r>
              <a:rPr lang="es" sz="3200" b="1" spc="600" dirty="0">
                <a:solidFill>
                  <a:schemeClr val="dk1"/>
                </a:solidFill>
                <a:latin typeface="Calibri"/>
                <a:ea typeface="Calibri"/>
                <a:cs typeface="Calibri"/>
                <a:sym typeface="Calibri"/>
              </a:rPr>
              <a:t>       EXTRACT METHOD</a:t>
            </a:r>
          </a:p>
          <a:p>
            <a:pPr lvl="0" rtl="0">
              <a:spcBef>
                <a:spcPts val="0"/>
              </a:spcBef>
              <a:buNone/>
            </a:pPr>
            <a:r>
              <a:rPr lang="es" sz="2000" spc="600" dirty="0">
                <a:solidFill>
                  <a:schemeClr val="dk1"/>
                </a:solidFill>
                <a:latin typeface="Calibri"/>
                <a:ea typeface="Calibri"/>
                <a:cs typeface="Calibri"/>
                <a:sym typeface="Calibri"/>
              </a:rPr>
              <a:t>       SELF ENCAPSULATE FIELD</a:t>
            </a:r>
            <a:endParaRPr lang="es" sz="1600" spc="600" dirty="0">
              <a:solidFill>
                <a:schemeClr val="dk1"/>
              </a:solidFill>
              <a:latin typeface="Calibri"/>
              <a:ea typeface="Calibri"/>
              <a:cs typeface="Calibri"/>
              <a:sym typeface="Calibri"/>
            </a:endParaRPr>
          </a:p>
          <a:p>
            <a:pPr lvl="0" rtl="0">
              <a:spcBef>
                <a:spcPts val="0"/>
              </a:spcBef>
              <a:buNone/>
            </a:pPr>
            <a:r>
              <a:rPr lang="es" sz="4000" b="1" spc="600" dirty="0">
                <a:solidFill>
                  <a:schemeClr val="dk1"/>
                </a:solidFill>
                <a:latin typeface="Calibri"/>
                <a:ea typeface="Calibri"/>
                <a:cs typeface="Calibri"/>
                <a:sym typeface="Calibri"/>
              </a:rPr>
              <a:t> INLINE METHODS</a:t>
            </a:r>
          </a:p>
          <a:p>
            <a:pPr lvl="0" rtl="0">
              <a:spcBef>
                <a:spcPts val="0"/>
              </a:spcBef>
              <a:buNone/>
            </a:pPr>
            <a:r>
              <a:rPr lang="es" sz="2000" spc="600" dirty="0">
                <a:solidFill>
                  <a:schemeClr val="dk1"/>
                </a:solidFill>
                <a:latin typeface="Calibri"/>
                <a:ea typeface="Calibri"/>
                <a:cs typeface="Calibri"/>
                <a:sym typeface="Calibri"/>
              </a:rPr>
              <a:t>     ENCAPSULATE COLLECTIONS</a:t>
            </a:r>
            <a:endParaRPr lang="es" sz="2400" spc="600" dirty="0">
              <a:solidFill>
                <a:schemeClr val="dk1"/>
              </a:solidFill>
              <a:latin typeface="Calibri"/>
              <a:ea typeface="Calibri"/>
              <a:cs typeface="Calibri"/>
              <a:sym typeface="Calibri"/>
            </a:endParaRPr>
          </a:p>
        </p:txBody>
      </p:sp>
      <p:sp>
        <p:nvSpPr>
          <p:cNvPr id="8" name="Rectangle 7"/>
          <p:cNvSpPr/>
          <p:nvPr/>
        </p:nvSpPr>
        <p:spPr>
          <a:xfrm>
            <a:off x="7465569" y="6021288"/>
            <a:ext cx="4616970" cy="338554"/>
          </a:xfrm>
          <a:prstGeom prst="rect">
            <a:avLst/>
          </a:prstGeom>
        </p:spPr>
        <p:txBody>
          <a:bodyPr wrap="none">
            <a:spAutoFit/>
          </a:bodyPr>
          <a:lstStyle/>
          <a:p>
            <a:r>
              <a:rPr lang="es-ES_tradnl" sz="1600" u="sng" dirty="0">
                <a:solidFill>
                  <a:srgbClr val="FF0000"/>
                </a:solidFill>
              </a:rPr>
              <a:t>https://refactoring.guru/refactoring/smells</a:t>
            </a:r>
          </a:p>
        </p:txBody>
      </p:sp>
      <p:sp>
        <p:nvSpPr>
          <p:cNvPr id="9" name="Rectangle 8"/>
          <p:cNvSpPr/>
          <p:nvPr/>
        </p:nvSpPr>
        <p:spPr>
          <a:xfrm>
            <a:off x="191344" y="1628800"/>
            <a:ext cx="5368825" cy="461665"/>
          </a:xfrm>
          <a:prstGeom prst="rect">
            <a:avLst/>
          </a:prstGeom>
        </p:spPr>
        <p:txBody>
          <a:bodyPr wrap="square">
            <a:spAutoFit/>
          </a:bodyPr>
          <a:lstStyle/>
          <a:p>
            <a:pPr algn="ctr"/>
            <a:r>
              <a:rPr lang="es-ES_tradnl" sz="2400" b="1" dirty="0">
                <a:solidFill>
                  <a:srgbClr val="00B0F0"/>
                </a:solidFill>
                <a:latin typeface="Calibri" panose="020F0502020204030204" pitchFamily="34" charset="0"/>
                <a:ea typeface="Verdana" panose="020B0604030504040204" pitchFamily="34" charset="0"/>
                <a:cs typeface="Calibri" panose="020F0502020204030204" pitchFamily="34" charset="0"/>
              </a:rPr>
              <a:t>Basic </a:t>
            </a:r>
            <a:r>
              <a:rPr lang="es-ES_tradnl" sz="2400" b="1" dirty="0" err="1">
                <a:solidFill>
                  <a:srgbClr val="00B0F0"/>
                </a:solidFill>
                <a:latin typeface="Calibri" panose="020F0502020204030204" pitchFamily="34" charset="0"/>
                <a:ea typeface="Verdana" panose="020B0604030504040204" pitchFamily="34" charset="0"/>
                <a:cs typeface="Calibri" panose="020F0502020204030204" pitchFamily="34" charset="0"/>
              </a:rPr>
              <a:t>smells</a:t>
            </a:r>
            <a:endParaRPr lang="es-ES_tradnl" sz="2400" b="1" dirty="0">
              <a:solidFill>
                <a:srgbClr val="00B0F0"/>
              </a:solidFill>
              <a:latin typeface="Calibri" panose="020F0502020204030204" pitchFamily="34" charset="0"/>
              <a:ea typeface="Verdana" panose="020B0604030504040204" pitchFamily="34" charset="0"/>
              <a:cs typeface="Calibri" panose="020F0502020204030204" pitchFamily="34" charset="0"/>
            </a:endParaRPr>
          </a:p>
        </p:txBody>
      </p:sp>
      <p:sp>
        <p:nvSpPr>
          <p:cNvPr id="10" name="Rectangle 9"/>
          <p:cNvSpPr/>
          <p:nvPr/>
        </p:nvSpPr>
        <p:spPr>
          <a:xfrm>
            <a:off x="5951984" y="1630026"/>
            <a:ext cx="5832648" cy="461665"/>
          </a:xfrm>
          <a:prstGeom prst="rect">
            <a:avLst/>
          </a:prstGeom>
        </p:spPr>
        <p:txBody>
          <a:bodyPr wrap="square">
            <a:spAutoFit/>
          </a:bodyPr>
          <a:lstStyle/>
          <a:p>
            <a:pPr algn="ctr"/>
            <a:r>
              <a:rPr lang="es-ES_tradnl" sz="2400" b="1" dirty="0" err="1">
                <a:solidFill>
                  <a:srgbClr val="00B0F0"/>
                </a:solidFill>
                <a:latin typeface="Calibri" panose="020F0502020204030204" pitchFamily="34" charset="0"/>
                <a:ea typeface="Verdana" panose="020B0604030504040204" pitchFamily="34" charset="0"/>
                <a:cs typeface="Calibri" panose="020F0502020204030204" pitchFamily="34" charset="0"/>
              </a:rPr>
              <a:t>Refactor</a:t>
            </a:r>
            <a:r>
              <a:rPr lang="es-ES_tradnl" sz="2400" b="1" dirty="0">
                <a:solidFill>
                  <a:srgbClr val="00B0F0"/>
                </a:solidFill>
                <a:latin typeface="Calibri" panose="020F0502020204030204" pitchFamily="34" charset="0"/>
                <a:ea typeface="Verdana" panose="020B0604030504040204" pitchFamily="34" charset="0"/>
                <a:cs typeface="Calibri" panose="020F0502020204030204" pitchFamily="34" charset="0"/>
              </a:rPr>
              <a:t> </a:t>
            </a:r>
            <a:r>
              <a:rPr lang="es-ES_tradnl" sz="2400" b="1" dirty="0" err="1">
                <a:solidFill>
                  <a:srgbClr val="00B0F0"/>
                </a:solidFill>
                <a:latin typeface="Calibri" panose="020F0502020204030204" pitchFamily="34" charset="0"/>
                <a:ea typeface="Verdana" panose="020B0604030504040204" pitchFamily="34" charset="0"/>
                <a:cs typeface="Calibri" panose="020F0502020204030204" pitchFamily="34" charset="0"/>
              </a:rPr>
              <a:t>Actions</a:t>
            </a:r>
            <a:endParaRPr lang="es-ES_tradnl" sz="2400" b="1" dirty="0">
              <a:solidFill>
                <a:srgbClr val="00B0F0"/>
              </a:solidFill>
              <a:latin typeface="Calibri" panose="020F0502020204030204" pitchFamily="34" charset="0"/>
              <a:ea typeface="Verdana" panose="020B0604030504040204" pitchFamily="34" charset="0"/>
              <a:cs typeface="Calibri" panose="020F0502020204030204" pitchFamily="34" charset="0"/>
            </a:endParaRPr>
          </a:p>
        </p:txBody>
      </p:sp>
    </p:spTree>
    <p:extLst>
      <p:ext uri="{BB962C8B-B14F-4D97-AF65-F5344CB8AC3E}">
        <p14:creationId xmlns:p14="http://schemas.microsoft.com/office/powerpoint/2010/main" val="23661702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168"/>
        <p:cNvGrpSpPr/>
        <p:nvPr/>
      </p:nvGrpSpPr>
      <p:grpSpPr>
        <a:xfrm>
          <a:off x="0" y="0"/>
          <a:ext cx="0" cy="0"/>
          <a:chOff x="0" y="0"/>
          <a:chExt cx="0" cy="0"/>
        </a:xfrm>
      </p:grpSpPr>
      <p:sp>
        <p:nvSpPr>
          <p:cNvPr id="169" name="Shape 169"/>
          <p:cNvSpPr txBox="1">
            <a:spLocks noGrp="1"/>
          </p:cNvSpPr>
          <p:nvPr>
            <p:ph type="ctrTitle"/>
          </p:nvPr>
        </p:nvSpPr>
        <p:spPr>
          <a:xfrm>
            <a:off x="914400" y="2564904"/>
            <a:ext cx="10363200" cy="978000"/>
          </a:xfrm>
          <a:prstGeom prst="rect">
            <a:avLst/>
          </a:prstGeom>
          <a:noFill/>
          <a:ln>
            <a:noFill/>
          </a:ln>
        </p:spPr>
        <p:txBody>
          <a:bodyPr vert="horz" lIns="121900" tIns="60933" rIns="121900" bIns="60933" rtlCol="0" anchor="ctr" anchorCtr="0">
            <a:noAutofit/>
          </a:bodyPr>
          <a:lstStyle/>
          <a:p>
            <a:pPr>
              <a:buClr>
                <a:schemeClr val="lt1"/>
              </a:buClr>
              <a:buSzPct val="25000"/>
            </a:pPr>
            <a:r>
              <a:rPr lang="es" sz="8000" b="1" dirty="0">
                <a:solidFill>
                  <a:schemeClr val="lt1"/>
                </a:solidFill>
              </a:rPr>
              <a:t>Práctica</a:t>
            </a:r>
          </a:p>
        </p:txBody>
      </p:sp>
      <p:sp>
        <p:nvSpPr>
          <p:cNvPr id="6" name="Shape 170">
            <a:extLst>
              <a:ext uri="{FF2B5EF4-FFF2-40B4-BE49-F238E27FC236}">
                <a16:creationId xmlns:a16="http://schemas.microsoft.com/office/drawing/2014/main" id="{0BB40221-4A4C-4967-A2D2-883873C2B121}"/>
              </a:ext>
            </a:extLst>
          </p:cNvPr>
          <p:cNvSpPr txBox="1">
            <a:spLocks/>
          </p:cNvSpPr>
          <p:nvPr/>
        </p:nvSpPr>
        <p:spPr>
          <a:xfrm>
            <a:off x="191344" y="3717032"/>
            <a:ext cx="11809312" cy="792088"/>
          </a:xfrm>
          <a:prstGeom prst="rect">
            <a:avLst/>
          </a:prstGeom>
          <a:noFill/>
          <a:ln>
            <a:noFill/>
          </a:ln>
        </p:spPr>
        <p:txBody>
          <a:bodyPr vert="horz" lIns="121900" tIns="60933" rIns="121900" bIns="60933" rtlCol="0" anchor="ctr" anchorCtr="0">
            <a:noAutofit/>
          </a:bodyPr>
          <a:lstStyle>
            <a:lvl1pPr marL="0" marR="0" lvl="0" indent="0" algn="ctr" defTabSz="914400" rtl="0" eaLnBrk="1" latinLnBrk="0" hangingPunct="1">
              <a:lnSpc>
                <a:spcPts val="2200"/>
              </a:lnSpc>
              <a:spcBef>
                <a:spcPts val="853"/>
              </a:spcBef>
              <a:spcAft>
                <a:spcPts val="600"/>
              </a:spcAft>
              <a:buClr>
                <a:srgbClr val="888888"/>
              </a:buClr>
              <a:buFont typeface="Arial"/>
              <a:buNone/>
              <a:defRPr sz="4267" b="0" i="0" u="none" strike="noStrike" kern="1200" cap="none">
                <a:solidFill>
                  <a:srgbClr val="888888"/>
                </a:solidFill>
                <a:latin typeface="Calibri"/>
                <a:ea typeface="Calibri"/>
                <a:cs typeface="Calibri"/>
                <a:sym typeface="Calibri"/>
              </a:defRPr>
            </a:lvl1pPr>
            <a:lvl2pPr marL="609585" marR="0" lvl="1" indent="0" algn="ctr" defTabSz="914400" rtl="0" eaLnBrk="1" latinLnBrk="0" hangingPunct="1">
              <a:lnSpc>
                <a:spcPts val="2000"/>
              </a:lnSpc>
              <a:spcBef>
                <a:spcPts val="747"/>
              </a:spcBef>
              <a:spcAft>
                <a:spcPts val="600"/>
              </a:spcAft>
              <a:buClr>
                <a:srgbClr val="888888"/>
              </a:buClr>
              <a:buFont typeface="Arial"/>
              <a:buNone/>
              <a:defRPr sz="3733" b="0" i="0" u="none" strike="noStrike" kern="1200" cap="none">
                <a:solidFill>
                  <a:srgbClr val="888888"/>
                </a:solidFill>
                <a:latin typeface="Calibri"/>
                <a:ea typeface="Calibri"/>
                <a:cs typeface="Calibri"/>
                <a:sym typeface="Calibri"/>
              </a:defRPr>
            </a:lvl2pPr>
            <a:lvl3pPr marL="1219170" marR="0" lvl="2" indent="0" algn="ctr" defTabSz="914400" rtl="0" eaLnBrk="1" latinLnBrk="0" hangingPunct="1">
              <a:lnSpc>
                <a:spcPts val="1600"/>
              </a:lnSpc>
              <a:spcBef>
                <a:spcPts val="640"/>
              </a:spcBef>
              <a:spcAft>
                <a:spcPts val="600"/>
              </a:spcAft>
              <a:buClr>
                <a:srgbClr val="888888"/>
              </a:buClr>
              <a:buFont typeface="Arial"/>
              <a:buNone/>
              <a:defRPr sz="3200" b="0" i="0" u="none" strike="noStrike" kern="1200" cap="none">
                <a:solidFill>
                  <a:srgbClr val="888888"/>
                </a:solidFill>
                <a:latin typeface="Calibri"/>
                <a:ea typeface="Calibri"/>
                <a:cs typeface="Calibri"/>
                <a:sym typeface="Calibri"/>
              </a:defRPr>
            </a:lvl3pPr>
            <a:lvl4pPr marL="1828754" marR="0" lvl="3" indent="0" algn="ctr" defTabSz="914400" rtl="0" eaLnBrk="1" latinLnBrk="0" hangingPunct="1">
              <a:lnSpc>
                <a:spcPct val="90000"/>
              </a:lnSpc>
              <a:spcBef>
                <a:spcPts val="533"/>
              </a:spcBef>
              <a:spcAft>
                <a:spcPts val="600"/>
              </a:spcAft>
              <a:buClr>
                <a:srgbClr val="888888"/>
              </a:buClr>
              <a:buFont typeface="Arial"/>
              <a:buNone/>
              <a:defRPr sz="2667" b="0" i="0" u="none" strike="noStrike" kern="1200" cap="none">
                <a:solidFill>
                  <a:srgbClr val="888888"/>
                </a:solidFill>
                <a:latin typeface="Calibri"/>
                <a:ea typeface="Calibri"/>
                <a:cs typeface="Calibri"/>
                <a:sym typeface="Calibri"/>
              </a:defRPr>
            </a:lvl4pPr>
            <a:lvl5pPr marL="2438339" marR="0" lvl="4" indent="0" algn="ctr" defTabSz="914400" rtl="0" eaLnBrk="1" latinLnBrk="0" hangingPunct="1">
              <a:lnSpc>
                <a:spcPct val="90000"/>
              </a:lnSpc>
              <a:spcBef>
                <a:spcPts val="533"/>
              </a:spcBef>
              <a:buClr>
                <a:srgbClr val="888888"/>
              </a:buClr>
              <a:buFont typeface="Arial"/>
              <a:buNone/>
              <a:defRPr sz="2667" b="0" i="0" u="none" strike="noStrike" kern="1200" cap="none">
                <a:solidFill>
                  <a:srgbClr val="888888"/>
                </a:solidFill>
                <a:latin typeface="Calibri"/>
                <a:ea typeface="Calibri"/>
                <a:cs typeface="Calibri"/>
                <a:sym typeface="Calibri"/>
              </a:defRPr>
            </a:lvl5pPr>
            <a:lvl6pPr marL="3047924" marR="0" lvl="5" indent="0" algn="ctr" defTabSz="914400" rtl="0" eaLnBrk="1" latinLnBrk="0" hangingPunct="1">
              <a:lnSpc>
                <a:spcPct val="90000"/>
              </a:lnSpc>
              <a:spcBef>
                <a:spcPts val="533"/>
              </a:spcBef>
              <a:buClr>
                <a:srgbClr val="888888"/>
              </a:buClr>
              <a:buFont typeface="Arial"/>
              <a:buNone/>
              <a:defRPr sz="2667" b="0" i="0" u="none" strike="noStrike" kern="1200" cap="none">
                <a:solidFill>
                  <a:srgbClr val="888888"/>
                </a:solidFill>
                <a:latin typeface="Calibri"/>
                <a:ea typeface="Calibri"/>
                <a:cs typeface="Calibri"/>
                <a:sym typeface="Calibri"/>
              </a:defRPr>
            </a:lvl6pPr>
            <a:lvl7pPr marL="3657509" marR="0" lvl="6" indent="0" algn="ctr" defTabSz="914400" rtl="0" eaLnBrk="1" latinLnBrk="0" hangingPunct="1">
              <a:lnSpc>
                <a:spcPct val="90000"/>
              </a:lnSpc>
              <a:spcBef>
                <a:spcPts val="533"/>
              </a:spcBef>
              <a:buClr>
                <a:srgbClr val="888888"/>
              </a:buClr>
              <a:buFont typeface="Arial"/>
              <a:buNone/>
              <a:defRPr sz="2667" b="0" i="0" u="none" strike="noStrike" kern="1200" cap="none">
                <a:solidFill>
                  <a:srgbClr val="888888"/>
                </a:solidFill>
                <a:latin typeface="Calibri"/>
                <a:ea typeface="Calibri"/>
                <a:cs typeface="Calibri"/>
                <a:sym typeface="Calibri"/>
              </a:defRPr>
            </a:lvl7pPr>
            <a:lvl8pPr marL="4267093" marR="0" lvl="7" indent="0" algn="ctr" defTabSz="914400" rtl="0" eaLnBrk="1" latinLnBrk="0" hangingPunct="1">
              <a:lnSpc>
                <a:spcPct val="90000"/>
              </a:lnSpc>
              <a:spcBef>
                <a:spcPts val="533"/>
              </a:spcBef>
              <a:buClr>
                <a:srgbClr val="888888"/>
              </a:buClr>
              <a:buFont typeface="Arial"/>
              <a:buNone/>
              <a:defRPr sz="2667" b="0" i="0" u="none" strike="noStrike" kern="1200" cap="none">
                <a:solidFill>
                  <a:srgbClr val="888888"/>
                </a:solidFill>
                <a:latin typeface="Calibri"/>
                <a:ea typeface="Calibri"/>
                <a:cs typeface="Calibri"/>
                <a:sym typeface="Calibri"/>
              </a:defRPr>
            </a:lvl8pPr>
            <a:lvl9pPr marL="4876678" marR="0" lvl="8" indent="0" algn="ctr" defTabSz="914400" rtl="0" eaLnBrk="1" latinLnBrk="0" hangingPunct="1">
              <a:lnSpc>
                <a:spcPct val="90000"/>
              </a:lnSpc>
              <a:spcBef>
                <a:spcPts val="533"/>
              </a:spcBef>
              <a:buClr>
                <a:srgbClr val="888888"/>
              </a:buClr>
              <a:buFont typeface="Arial"/>
              <a:buNone/>
              <a:defRPr sz="2667" b="0" i="0" u="none" strike="noStrike" kern="1200" cap="none">
                <a:solidFill>
                  <a:srgbClr val="888888"/>
                </a:solidFill>
                <a:latin typeface="Calibri"/>
                <a:ea typeface="Calibri"/>
                <a:cs typeface="Calibri"/>
                <a:sym typeface="Calibri"/>
              </a:defRPr>
            </a:lvl9pPr>
          </a:lstStyle>
          <a:p>
            <a:pPr>
              <a:lnSpc>
                <a:spcPct val="100000"/>
              </a:lnSpc>
              <a:spcBef>
                <a:spcPts val="0"/>
              </a:spcBef>
              <a:buClr>
                <a:schemeClr val="lt1"/>
              </a:buClr>
              <a:buSzPct val="25000"/>
            </a:pPr>
            <a:r>
              <a:rPr lang="es" sz="6000">
                <a:solidFill>
                  <a:srgbClr val="002060"/>
                </a:solidFill>
              </a:rPr>
              <a:t>Kata </a:t>
            </a:r>
            <a:r>
              <a:rPr lang="en-US" sz="6000">
                <a:solidFill>
                  <a:srgbClr val="002060"/>
                </a:solidFill>
              </a:rPr>
              <a:t>Rock Paper Scissors Lizard Spock</a:t>
            </a:r>
            <a:endParaRPr lang="es" sz="6000" dirty="0">
              <a:solidFill>
                <a:srgbClr val="002060"/>
              </a:solidFill>
            </a:endParaRPr>
          </a:p>
        </p:txBody>
      </p:sp>
    </p:spTree>
    <p:extLst>
      <p:ext uri="{BB962C8B-B14F-4D97-AF65-F5344CB8AC3E}">
        <p14:creationId xmlns:p14="http://schemas.microsoft.com/office/powerpoint/2010/main" val="27730078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5" name="Shape 195"/>
          <p:cNvSpPr txBox="1">
            <a:spLocks/>
          </p:cNvSpPr>
          <p:nvPr/>
        </p:nvSpPr>
        <p:spPr>
          <a:xfrm>
            <a:off x="609600" y="274635"/>
            <a:ext cx="10972800" cy="686800"/>
          </a:xfrm>
          <a:prstGeom prst="rect">
            <a:avLst/>
          </a:prstGeom>
          <a:noFill/>
          <a:ln>
            <a:noFill/>
          </a:ln>
        </p:spPr>
        <p:txBody>
          <a:bodyPr vert="horz" lIns="121900" tIns="60933" rIns="121900" bIns="60933" rtlCol="0" anchor="ctr" anchorCtr="0">
            <a:noAutofit/>
          </a:bodyPr>
          <a:lst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a:lstStyle>
          <a:p>
            <a:pPr>
              <a:buSzPct val="25000"/>
            </a:pPr>
            <a:r>
              <a:rPr lang="en-US" sz="4267" b="1" dirty="0">
                <a:solidFill>
                  <a:srgbClr val="00B0F0"/>
                </a:solidFill>
                <a:latin typeface="Calibri" panose="020F0502020204030204" pitchFamily="34" charset="0"/>
                <a:cs typeface="Calibri" panose="020F0502020204030204" pitchFamily="34" charset="0"/>
              </a:rPr>
              <a:t>Rock Paper Scissors Lizard Spock</a:t>
            </a:r>
            <a:r>
              <a:rPr lang="es" sz="4267" b="1" dirty="0">
                <a:solidFill>
                  <a:srgbClr val="00B0F0"/>
                </a:solidFill>
                <a:latin typeface="Calibri" panose="020F0502020204030204" pitchFamily="34" charset="0"/>
                <a:cs typeface="Calibri" panose="020F0502020204030204" pitchFamily="34" charset="0"/>
              </a:rPr>
              <a:t> </a:t>
            </a:r>
            <a:r>
              <a:rPr lang="es" sz="2667" dirty="0">
                <a:solidFill>
                  <a:srgbClr val="00B0F0"/>
                </a:solidFill>
                <a:latin typeface="Calibri" panose="020F0502020204030204" pitchFamily="34" charset="0"/>
                <a:cs typeface="Calibri" panose="020F0502020204030204" pitchFamily="34" charset="0"/>
              </a:rPr>
              <a:t>(Enunciado)</a:t>
            </a:r>
            <a:endParaRPr lang="es" sz="1600" dirty="0">
              <a:solidFill>
                <a:srgbClr val="00B0F0"/>
              </a:solidFill>
              <a:latin typeface="Calibri" panose="020F0502020204030204" pitchFamily="34" charset="0"/>
              <a:cs typeface="Calibri" panose="020F0502020204030204" pitchFamily="34" charset="0"/>
            </a:endParaRPr>
          </a:p>
        </p:txBody>
      </p:sp>
      <p:pic>
        <p:nvPicPr>
          <p:cNvPr id="6" name="Rock Paper scissors  Lizard Spock">
            <a:hlinkClick r:id="" action="ppaction://media"/>
            <a:extLst>
              <a:ext uri="{FF2B5EF4-FFF2-40B4-BE49-F238E27FC236}">
                <a16:creationId xmlns:a16="http://schemas.microsoft.com/office/drawing/2014/main" id="{F42D42B5-96E8-4B79-885C-BCC0E52FAC0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83432" y="1018064"/>
            <a:ext cx="9855816" cy="5539570"/>
          </a:xfrm>
          <a:prstGeom prst="rect">
            <a:avLst/>
          </a:prstGeom>
        </p:spPr>
      </p:pic>
    </p:spTree>
    <p:extLst>
      <p:ext uri="{BB962C8B-B14F-4D97-AF65-F5344CB8AC3E}">
        <p14:creationId xmlns:p14="http://schemas.microsoft.com/office/powerpoint/2010/main" val="361482530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fullScrn="1">
              <p:cMediaNode vol="100000">
                <p:cTn id="7" fill="hold" display="0">
                  <p:stCondLst>
                    <p:cond delay="indefinite"/>
                  </p:stCondLst>
                </p:cTn>
                <p:tgtEl>
                  <p:spTgt spid="6"/>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4" name="Shape 195">
            <a:extLst>
              <a:ext uri="{FF2B5EF4-FFF2-40B4-BE49-F238E27FC236}">
                <a16:creationId xmlns:a16="http://schemas.microsoft.com/office/drawing/2014/main" id="{7D69FBE6-3A60-467A-9DD7-FCB6A060B4FA}"/>
              </a:ext>
            </a:extLst>
          </p:cNvPr>
          <p:cNvSpPr txBox="1">
            <a:spLocks/>
          </p:cNvSpPr>
          <p:nvPr/>
        </p:nvSpPr>
        <p:spPr>
          <a:xfrm>
            <a:off x="609600" y="274635"/>
            <a:ext cx="10972800" cy="686800"/>
          </a:xfrm>
          <a:prstGeom prst="rect">
            <a:avLst/>
          </a:prstGeom>
          <a:noFill/>
          <a:ln>
            <a:noFill/>
          </a:ln>
        </p:spPr>
        <p:txBody>
          <a:bodyPr vert="horz" lIns="121900" tIns="60933" rIns="121900" bIns="60933" rtlCol="0" anchor="ctr" anchorCtr="0">
            <a:noAutofit/>
          </a:bodyPr>
          <a:lst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a:lstStyle>
          <a:p>
            <a:pPr>
              <a:buSzPct val="25000"/>
            </a:pPr>
            <a:r>
              <a:rPr lang="en-US" sz="4267" b="1" dirty="0">
                <a:solidFill>
                  <a:srgbClr val="00B0F0"/>
                </a:solidFill>
                <a:latin typeface="Calibri" panose="020F0502020204030204" pitchFamily="34" charset="0"/>
                <a:cs typeface="Calibri" panose="020F0502020204030204" pitchFamily="34" charset="0"/>
              </a:rPr>
              <a:t>Rock Paper Scissors Lizard Spock</a:t>
            </a:r>
            <a:r>
              <a:rPr lang="es" sz="4267" b="1" dirty="0">
                <a:solidFill>
                  <a:srgbClr val="00B0F0"/>
                </a:solidFill>
                <a:latin typeface="Calibri" panose="020F0502020204030204" pitchFamily="34" charset="0"/>
                <a:cs typeface="Calibri" panose="020F0502020204030204" pitchFamily="34" charset="0"/>
              </a:rPr>
              <a:t> </a:t>
            </a:r>
            <a:r>
              <a:rPr lang="es" sz="2667" dirty="0">
                <a:solidFill>
                  <a:srgbClr val="00B0F0"/>
                </a:solidFill>
                <a:latin typeface="Calibri" panose="020F0502020204030204" pitchFamily="34" charset="0"/>
                <a:cs typeface="Calibri" panose="020F0502020204030204" pitchFamily="34" charset="0"/>
              </a:rPr>
              <a:t>(Enunciado)</a:t>
            </a:r>
            <a:endParaRPr lang="es" sz="1600" dirty="0">
              <a:solidFill>
                <a:srgbClr val="00B0F0"/>
              </a:solidFill>
              <a:latin typeface="Calibri" panose="020F0502020204030204" pitchFamily="34" charset="0"/>
              <a:cs typeface="Calibri" panose="020F0502020204030204" pitchFamily="34" charset="0"/>
            </a:endParaRPr>
          </a:p>
        </p:txBody>
      </p:sp>
      <p:pic>
        <p:nvPicPr>
          <p:cNvPr id="5" name="Picture 2" descr="https://vignette.wikia.nocookie.net/bigbangtheory/images/7/7d/RPSLS.png/revision/latest?cb=20120822205915">
            <a:extLst>
              <a:ext uri="{FF2B5EF4-FFF2-40B4-BE49-F238E27FC236}">
                <a16:creationId xmlns:a16="http://schemas.microsoft.com/office/drawing/2014/main" id="{F7A6D509-B0A2-4EBE-861D-189DCEFBA4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3352" y="921585"/>
            <a:ext cx="5688632" cy="5688632"/>
          </a:xfrm>
          <a:prstGeom prst="rect">
            <a:avLst/>
          </a:prstGeom>
          <a:noFill/>
          <a:extLst>
            <a:ext uri="{909E8E84-426E-40DD-AFC4-6F175D3DCCD1}">
              <a14:hiddenFill xmlns:a14="http://schemas.microsoft.com/office/drawing/2010/main">
                <a:solidFill>
                  <a:srgbClr val="FFFFFF"/>
                </a:solidFill>
              </a14:hiddenFill>
            </a:ext>
          </a:extLst>
        </p:spPr>
      </p:pic>
      <p:sp>
        <p:nvSpPr>
          <p:cNvPr id="6" name="Shape 196">
            <a:extLst>
              <a:ext uri="{FF2B5EF4-FFF2-40B4-BE49-F238E27FC236}">
                <a16:creationId xmlns:a16="http://schemas.microsoft.com/office/drawing/2014/main" id="{361E0C23-B627-4764-9316-8CBFFBFDD368}"/>
              </a:ext>
            </a:extLst>
          </p:cNvPr>
          <p:cNvSpPr txBox="1"/>
          <p:nvPr/>
        </p:nvSpPr>
        <p:spPr>
          <a:xfrm>
            <a:off x="6907119" y="1268760"/>
            <a:ext cx="4910336" cy="4526094"/>
          </a:xfrm>
          <a:prstGeom prst="rect">
            <a:avLst/>
          </a:prstGeom>
          <a:noFill/>
          <a:ln>
            <a:noFill/>
          </a:ln>
        </p:spPr>
        <p:txBody>
          <a:bodyPr lIns="91425" tIns="45700" rIns="91425" bIns="45700" anchor="t" anchorCtr="0">
            <a:noAutofit/>
          </a:bodyPr>
          <a:lstStyle/>
          <a:p>
            <a:pPr lvl="0">
              <a:lnSpc>
                <a:spcPct val="90000"/>
              </a:lnSpc>
              <a:tabLst>
                <a:tab pos="360363" algn="l"/>
              </a:tabLst>
            </a:pPr>
            <a:r>
              <a:rPr lang="es-ES" sz="2800" b="1" dirty="0">
                <a:latin typeface="Calibri"/>
                <a:ea typeface="Calibri"/>
                <a:cs typeface="Calibri"/>
                <a:sym typeface="Calibri"/>
              </a:rPr>
              <a:t>Reglas</a:t>
            </a:r>
          </a:p>
          <a:p>
            <a:pPr lvl="0">
              <a:lnSpc>
                <a:spcPct val="90000"/>
              </a:lnSpc>
              <a:tabLst>
                <a:tab pos="360363" algn="l"/>
              </a:tabLst>
            </a:pPr>
            <a:endParaRPr lang="es-ES" sz="1200" b="1" dirty="0">
              <a:latin typeface="Calibri"/>
              <a:ea typeface="Calibri"/>
              <a:cs typeface="Calibri"/>
              <a:sym typeface="Calibri"/>
            </a:endParaRPr>
          </a:p>
          <a:p>
            <a:pPr lvl="0">
              <a:lnSpc>
                <a:spcPct val="90000"/>
              </a:lnSpc>
              <a:tabLst>
                <a:tab pos="360363" algn="l"/>
              </a:tabLst>
            </a:pPr>
            <a:r>
              <a:rPr lang="es-ES" sz="2000" dirty="0" err="1">
                <a:latin typeface="Calibri"/>
                <a:ea typeface="Calibri"/>
                <a:cs typeface="Calibri"/>
                <a:sym typeface="Calibri"/>
              </a:rPr>
              <a:t>Scissors</a:t>
            </a:r>
            <a:r>
              <a:rPr lang="es-ES" sz="2000" dirty="0">
                <a:latin typeface="Calibri"/>
                <a:ea typeface="Calibri"/>
                <a:cs typeface="Calibri"/>
                <a:sym typeface="Calibri"/>
              </a:rPr>
              <a:t> </a:t>
            </a:r>
            <a:r>
              <a:rPr lang="es-ES" sz="2000" dirty="0" err="1">
                <a:latin typeface="Calibri"/>
                <a:ea typeface="Calibri"/>
                <a:cs typeface="Calibri"/>
                <a:sym typeface="Calibri"/>
              </a:rPr>
              <a:t>cuts</a:t>
            </a:r>
            <a:r>
              <a:rPr lang="es-ES" sz="2000" dirty="0">
                <a:latin typeface="Calibri"/>
                <a:ea typeface="Calibri"/>
                <a:cs typeface="Calibri"/>
                <a:sym typeface="Calibri"/>
              </a:rPr>
              <a:t> </a:t>
            </a:r>
            <a:r>
              <a:rPr lang="es-ES" sz="2000" dirty="0" err="1">
                <a:latin typeface="Calibri"/>
                <a:ea typeface="Calibri"/>
                <a:cs typeface="Calibri"/>
                <a:sym typeface="Calibri"/>
              </a:rPr>
              <a:t>Paper</a:t>
            </a:r>
            <a:endParaRPr lang="es-ES" sz="2000" dirty="0">
              <a:latin typeface="Calibri"/>
              <a:ea typeface="Calibri"/>
              <a:cs typeface="Calibri"/>
              <a:sym typeface="Calibri"/>
            </a:endParaRPr>
          </a:p>
          <a:p>
            <a:pPr lvl="0">
              <a:lnSpc>
                <a:spcPct val="90000"/>
              </a:lnSpc>
              <a:tabLst>
                <a:tab pos="360363" algn="l"/>
              </a:tabLst>
            </a:pPr>
            <a:r>
              <a:rPr lang="es-ES" sz="2000" dirty="0" err="1">
                <a:latin typeface="Calibri"/>
                <a:ea typeface="Calibri"/>
                <a:cs typeface="Calibri"/>
                <a:sym typeface="Calibri"/>
              </a:rPr>
              <a:t>Paper</a:t>
            </a:r>
            <a:r>
              <a:rPr lang="es-ES" sz="2000" dirty="0">
                <a:latin typeface="Calibri"/>
                <a:ea typeface="Calibri"/>
                <a:cs typeface="Calibri"/>
                <a:sym typeface="Calibri"/>
              </a:rPr>
              <a:t> </a:t>
            </a:r>
            <a:r>
              <a:rPr lang="es-ES" sz="2000" dirty="0" err="1">
                <a:latin typeface="Calibri"/>
                <a:ea typeface="Calibri"/>
                <a:cs typeface="Calibri"/>
                <a:sym typeface="Calibri"/>
              </a:rPr>
              <a:t>covers</a:t>
            </a:r>
            <a:r>
              <a:rPr lang="es-ES" sz="2000" dirty="0">
                <a:latin typeface="Calibri"/>
                <a:ea typeface="Calibri"/>
                <a:cs typeface="Calibri"/>
                <a:sym typeface="Calibri"/>
              </a:rPr>
              <a:t> Rock</a:t>
            </a:r>
          </a:p>
          <a:p>
            <a:pPr lvl="0">
              <a:lnSpc>
                <a:spcPct val="90000"/>
              </a:lnSpc>
              <a:tabLst>
                <a:tab pos="360363" algn="l"/>
              </a:tabLst>
            </a:pPr>
            <a:r>
              <a:rPr lang="es-ES" sz="2000" dirty="0">
                <a:latin typeface="Calibri"/>
                <a:ea typeface="Calibri"/>
                <a:cs typeface="Calibri"/>
                <a:sym typeface="Calibri"/>
              </a:rPr>
              <a:t>Rock </a:t>
            </a:r>
            <a:r>
              <a:rPr lang="es-ES" sz="2000" dirty="0" err="1">
                <a:latin typeface="Calibri"/>
                <a:ea typeface="Calibri"/>
                <a:cs typeface="Calibri"/>
                <a:sym typeface="Calibri"/>
              </a:rPr>
              <a:t>crushes</a:t>
            </a:r>
            <a:r>
              <a:rPr lang="es-ES" sz="2000" dirty="0">
                <a:latin typeface="Calibri"/>
                <a:ea typeface="Calibri"/>
                <a:cs typeface="Calibri"/>
                <a:sym typeface="Calibri"/>
              </a:rPr>
              <a:t> </a:t>
            </a:r>
            <a:r>
              <a:rPr lang="es-ES" sz="2000" dirty="0" err="1">
                <a:latin typeface="Calibri"/>
                <a:ea typeface="Calibri"/>
                <a:cs typeface="Calibri"/>
                <a:sym typeface="Calibri"/>
              </a:rPr>
              <a:t>Lizard</a:t>
            </a:r>
            <a:endParaRPr lang="es-ES" sz="2000" dirty="0">
              <a:latin typeface="Calibri"/>
              <a:ea typeface="Calibri"/>
              <a:cs typeface="Calibri"/>
              <a:sym typeface="Calibri"/>
            </a:endParaRPr>
          </a:p>
          <a:p>
            <a:pPr lvl="0">
              <a:lnSpc>
                <a:spcPct val="90000"/>
              </a:lnSpc>
              <a:tabLst>
                <a:tab pos="360363" algn="l"/>
              </a:tabLst>
            </a:pPr>
            <a:r>
              <a:rPr lang="es-ES" sz="2000" dirty="0" err="1">
                <a:latin typeface="Calibri"/>
                <a:ea typeface="Calibri"/>
                <a:cs typeface="Calibri"/>
                <a:sym typeface="Calibri"/>
              </a:rPr>
              <a:t>Lizard</a:t>
            </a:r>
            <a:r>
              <a:rPr lang="es-ES" sz="2000" dirty="0">
                <a:latin typeface="Calibri"/>
                <a:ea typeface="Calibri"/>
                <a:cs typeface="Calibri"/>
                <a:sym typeface="Calibri"/>
              </a:rPr>
              <a:t> </a:t>
            </a:r>
            <a:r>
              <a:rPr lang="es-ES" sz="2000" dirty="0" err="1">
                <a:latin typeface="Calibri"/>
                <a:ea typeface="Calibri"/>
                <a:cs typeface="Calibri"/>
                <a:sym typeface="Calibri"/>
              </a:rPr>
              <a:t>poisons</a:t>
            </a:r>
            <a:r>
              <a:rPr lang="es-ES" sz="2000" dirty="0">
                <a:latin typeface="Calibri"/>
                <a:ea typeface="Calibri"/>
                <a:cs typeface="Calibri"/>
                <a:sym typeface="Calibri"/>
              </a:rPr>
              <a:t> Spock</a:t>
            </a:r>
          </a:p>
          <a:p>
            <a:pPr lvl="0">
              <a:lnSpc>
                <a:spcPct val="90000"/>
              </a:lnSpc>
              <a:tabLst>
                <a:tab pos="360363" algn="l"/>
              </a:tabLst>
            </a:pPr>
            <a:r>
              <a:rPr lang="es-ES" sz="2000" dirty="0">
                <a:latin typeface="Calibri"/>
                <a:ea typeface="Calibri"/>
                <a:cs typeface="Calibri"/>
                <a:sym typeface="Calibri"/>
              </a:rPr>
              <a:t>Spock </a:t>
            </a:r>
            <a:r>
              <a:rPr lang="es-ES" sz="2000" dirty="0" err="1">
                <a:latin typeface="Calibri"/>
                <a:ea typeface="Calibri"/>
                <a:cs typeface="Calibri"/>
                <a:sym typeface="Calibri"/>
              </a:rPr>
              <a:t>smashes</a:t>
            </a:r>
            <a:r>
              <a:rPr lang="es-ES" sz="2000" dirty="0">
                <a:latin typeface="Calibri"/>
                <a:ea typeface="Calibri"/>
                <a:cs typeface="Calibri"/>
                <a:sym typeface="Calibri"/>
              </a:rPr>
              <a:t> </a:t>
            </a:r>
            <a:r>
              <a:rPr lang="es-ES" sz="2000" dirty="0" err="1">
                <a:latin typeface="Calibri"/>
                <a:ea typeface="Calibri"/>
                <a:cs typeface="Calibri"/>
                <a:sym typeface="Calibri"/>
              </a:rPr>
              <a:t>Scissors</a:t>
            </a:r>
            <a:endParaRPr lang="es-ES" sz="2000" dirty="0">
              <a:latin typeface="Calibri"/>
              <a:ea typeface="Calibri"/>
              <a:cs typeface="Calibri"/>
              <a:sym typeface="Calibri"/>
            </a:endParaRPr>
          </a:p>
          <a:p>
            <a:pPr lvl="0">
              <a:lnSpc>
                <a:spcPct val="90000"/>
              </a:lnSpc>
              <a:tabLst>
                <a:tab pos="360363" algn="l"/>
              </a:tabLst>
            </a:pPr>
            <a:endParaRPr lang="es-ES" sz="2000" dirty="0">
              <a:latin typeface="Calibri"/>
              <a:ea typeface="Calibri"/>
              <a:cs typeface="Calibri"/>
              <a:sym typeface="Calibri"/>
            </a:endParaRPr>
          </a:p>
          <a:p>
            <a:pPr lvl="0">
              <a:lnSpc>
                <a:spcPct val="90000"/>
              </a:lnSpc>
              <a:tabLst>
                <a:tab pos="360363" algn="l"/>
              </a:tabLst>
            </a:pPr>
            <a:r>
              <a:rPr lang="es-ES" sz="2000" dirty="0" err="1">
                <a:latin typeface="Calibri"/>
                <a:ea typeface="Calibri"/>
                <a:cs typeface="Calibri"/>
                <a:sym typeface="Calibri"/>
              </a:rPr>
              <a:t>Scissors</a:t>
            </a:r>
            <a:r>
              <a:rPr lang="es-ES" sz="2000" dirty="0">
                <a:latin typeface="Calibri"/>
                <a:ea typeface="Calibri"/>
                <a:cs typeface="Calibri"/>
                <a:sym typeface="Calibri"/>
              </a:rPr>
              <a:t> </a:t>
            </a:r>
            <a:r>
              <a:rPr lang="es-ES" sz="2000" dirty="0" err="1">
                <a:latin typeface="Calibri"/>
                <a:ea typeface="Calibri"/>
                <a:cs typeface="Calibri"/>
                <a:sym typeface="Calibri"/>
              </a:rPr>
              <a:t>decapitates</a:t>
            </a:r>
            <a:r>
              <a:rPr lang="es-ES" sz="2000" dirty="0">
                <a:latin typeface="Calibri"/>
                <a:ea typeface="Calibri"/>
                <a:cs typeface="Calibri"/>
                <a:sym typeface="Calibri"/>
              </a:rPr>
              <a:t> </a:t>
            </a:r>
            <a:r>
              <a:rPr lang="es-ES" sz="2000" dirty="0" err="1">
                <a:latin typeface="Calibri"/>
                <a:ea typeface="Calibri"/>
                <a:cs typeface="Calibri"/>
                <a:sym typeface="Calibri"/>
              </a:rPr>
              <a:t>Lizard</a:t>
            </a:r>
            <a:endParaRPr lang="es-ES" sz="2000" dirty="0">
              <a:latin typeface="Calibri"/>
              <a:ea typeface="Calibri"/>
              <a:cs typeface="Calibri"/>
              <a:sym typeface="Calibri"/>
            </a:endParaRPr>
          </a:p>
          <a:p>
            <a:pPr lvl="0">
              <a:lnSpc>
                <a:spcPct val="90000"/>
              </a:lnSpc>
              <a:tabLst>
                <a:tab pos="360363" algn="l"/>
              </a:tabLst>
            </a:pPr>
            <a:r>
              <a:rPr lang="es-ES" sz="2000" dirty="0" err="1">
                <a:latin typeface="Calibri"/>
                <a:ea typeface="Calibri"/>
                <a:cs typeface="Calibri"/>
                <a:sym typeface="Calibri"/>
              </a:rPr>
              <a:t>Lizard</a:t>
            </a:r>
            <a:r>
              <a:rPr lang="es-ES" sz="2000" dirty="0">
                <a:latin typeface="Calibri"/>
                <a:ea typeface="Calibri"/>
                <a:cs typeface="Calibri"/>
                <a:sym typeface="Calibri"/>
              </a:rPr>
              <a:t> </a:t>
            </a:r>
            <a:r>
              <a:rPr lang="es-ES" sz="2000" dirty="0" err="1">
                <a:latin typeface="Calibri"/>
                <a:ea typeface="Calibri"/>
                <a:cs typeface="Calibri"/>
                <a:sym typeface="Calibri"/>
              </a:rPr>
              <a:t>eats</a:t>
            </a:r>
            <a:r>
              <a:rPr lang="es-ES" sz="2000" dirty="0">
                <a:latin typeface="Calibri"/>
                <a:ea typeface="Calibri"/>
                <a:cs typeface="Calibri"/>
                <a:sym typeface="Calibri"/>
              </a:rPr>
              <a:t> </a:t>
            </a:r>
            <a:r>
              <a:rPr lang="es-ES" sz="2000" dirty="0" err="1">
                <a:latin typeface="Calibri"/>
                <a:ea typeface="Calibri"/>
                <a:cs typeface="Calibri"/>
                <a:sym typeface="Calibri"/>
              </a:rPr>
              <a:t>paper</a:t>
            </a:r>
            <a:endParaRPr lang="es-ES" sz="2000" dirty="0">
              <a:latin typeface="Calibri"/>
              <a:ea typeface="Calibri"/>
              <a:cs typeface="Calibri"/>
              <a:sym typeface="Calibri"/>
            </a:endParaRPr>
          </a:p>
          <a:p>
            <a:pPr lvl="0">
              <a:lnSpc>
                <a:spcPct val="90000"/>
              </a:lnSpc>
              <a:tabLst>
                <a:tab pos="360363" algn="l"/>
              </a:tabLst>
            </a:pPr>
            <a:r>
              <a:rPr lang="es-ES" sz="2000" dirty="0" err="1">
                <a:latin typeface="Calibri"/>
                <a:ea typeface="Calibri"/>
                <a:cs typeface="Calibri"/>
                <a:sym typeface="Calibri"/>
              </a:rPr>
              <a:t>Paper</a:t>
            </a:r>
            <a:r>
              <a:rPr lang="es-ES" sz="2000" dirty="0">
                <a:latin typeface="Calibri"/>
                <a:ea typeface="Calibri"/>
                <a:cs typeface="Calibri"/>
                <a:sym typeface="Calibri"/>
              </a:rPr>
              <a:t> </a:t>
            </a:r>
            <a:r>
              <a:rPr lang="es-ES" sz="2000" dirty="0" err="1">
                <a:latin typeface="Calibri"/>
                <a:ea typeface="Calibri"/>
                <a:cs typeface="Calibri"/>
                <a:sym typeface="Calibri"/>
              </a:rPr>
              <a:t>disproves</a:t>
            </a:r>
            <a:r>
              <a:rPr lang="es-ES" sz="2000" dirty="0">
                <a:latin typeface="Calibri"/>
                <a:ea typeface="Calibri"/>
                <a:cs typeface="Calibri"/>
                <a:sym typeface="Calibri"/>
              </a:rPr>
              <a:t> Spock</a:t>
            </a:r>
          </a:p>
          <a:p>
            <a:pPr lvl="0">
              <a:lnSpc>
                <a:spcPct val="90000"/>
              </a:lnSpc>
              <a:tabLst>
                <a:tab pos="360363" algn="l"/>
              </a:tabLst>
            </a:pPr>
            <a:r>
              <a:rPr lang="es-ES" sz="2000" dirty="0">
                <a:latin typeface="Calibri"/>
                <a:ea typeface="Calibri"/>
                <a:cs typeface="Calibri"/>
                <a:sym typeface="Calibri"/>
              </a:rPr>
              <a:t>Spock </a:t>
            </a:r>
            <a:r>
              <a:rPr lang="es-ES" sz="2000" dirty="0" err="1">
                <a:latin typeface="Calibri"/>
                <a:ea typeface="Calibri"/>
                <a:cs typeface="Calibri"/>
                <a:sym typeface="Calibri"/>
              </a:rPr>
              <a:t>vaporizes</a:t>
            </a:r>
            <a:r>
              <a:rPr lang="es-ES" sz="2000" dirty="0">
                <a:latin typeface="Calibri"/>
                <a:ea typeface="Calibri"/>
                <a:cs typeface="Calibri"/>
                <a:sym typeface="Calibri"/>
              </a:rPr>
              <a:t> Rock</a:t>
            </a:r>
          </a:p>
          <a:p>
            <a:pPr lvl="0">
              <a:lnSpc>
                <a:spcPct val="90000"/>
              </a:lnSpc>
              <a:tabLst>
                <a:tab pos="360363" algn="l"/>
              </a:tabLst>
            </a:pPr>
            <a:r>
              <a:rPr lang="es-ES" sz="2000" dirty="0">
                <a:latin typeface="Calibri"/>
                <a:ea typeface="Calibri"/>
                <a:cs typeface="Calibri"/>
                <a:sym typeface="Calibri"/>
              </a:rPr>
              <a:t>Rock </a:t>
            </a:r>
            <a:r>
              <a:rPr lang="es-ES" sz="2000" dirty="0" err="1">
                <a:latin typeface="Calibri"/>
                <a:ea typeface="Calibri"/>
                <a:cs typeface="Calibri"/>
                <a:sym typeface="Calibri"/>
              </a:rPr>
              <a:t>crushes</a:t>
            </a:r>
            <a:r>
              <a:rPr lang="es-ES" sz="2000" dirty="0">
                <a:latin typeface="Calibri"/>
                <a:ea typeface="Calibri"/>
                <a:cs typeface="Calibri"/>
                <a:sym typeface="Calibri"/>
              </a:rPr>
              <a:t> </a:t>
            </a:r>
            <a:r>
              <a:rPr lang="es-ES" sz="2000" dirty="0" err="1">
                <a:latin typeface="Calibri"/>
                <a:ea typeface="Calibri"/>
                <a:cs typeface="Calibri"/>
                <a:sym typeface="Calibri"/>
              </a:rPr>
              <a:t>Scissors</a:t>
            </a:r>
            <a:endParaRPr lang="es-ES" sz="2000" dirty="0">
              <a:latin typeface="Calibri"/>
              <a:ea typeface="Calibri"/>
              <a:cs typeface="Calibri"/>
              <a:sym typeface="Calibri"/>
            </a:endParaRPr>
          </a:p>
          <a:p>
            <a:pPr lvl="0">
              <a:lnSpc>
                <a:spcPct val="90000"/>
              </a:lnSpc>
              <a:tabLst>
                <a:tab pos="360363" algn="l"/>
              </a:tabLst>
            </a:pPr>
            <a:endParaRPr lang="es-ES" sz="2000" dirty="0">
              <a:latin typeface="Calibri"/>
              <a:ea typeface="Calibri"/>
              <a:cs typeface="Calibri"/>
              <a:sym typeface="Calibri"/>
            </a:endParaRPr>
          </a:p>
          <a:p>
            <a:pPr lvl="0">
              <a:lnSpc>
                <a:spcPct val="90000"/>
              </a:lnSpc>
              <a:tabLst>
                <a:tab pos="360363" algn="l"/>
              </a:tabLst>
            </a:pPr>
            <a:r>
              <a:rPr lang="en-US" sz="2000" i="1" dirty="0">
                <a:latin typeface="Calibri"/>
                <a:ea typeface="Calibri"/>
                <a:cs typeface="Calibri"/>
                <a:sym typeface="Calibri"/>
              </a:rPr>
              <a:t>It is always a draw because everyone choose "Spock"</a:t>
            </a:r>
            <a:endParaRPr lang="es-ES" sz="2000" i="1" dirty="0">
              <a:latin typeface="Calibri"/>
              <a:ea typeface="Calibri"/>
              <a:cs typeface="Calibri"/>
              <a:sym typeface="Calibri"/>
            </a:endParaRPr>
          </a:p>
        </p:txBody>
      </p:sp>
      <p:sp>
        <p:nvSpPr>
          <p:cNvPr id="7" name="Rectangle 6">
            <a:extLst>
              <a:ext uri="{FF2B5EF4-FFF2-40B4-BE49-F238E27FC236}">
                <a16:creationId xmlns:a16="http://schemas.microsoft.com/office/drawing/2014/main" id="{CA118B08-1BC7-408C-BF56-E3205DC922B2}"/>
              </a:ext>
            </a:extLst>
          </p:cNvPr>
          <p:cNvSpPr/>
          <p:nvPr/>
        </p:nvSpPr>
        <p:spPr>
          <a:xfrm>
            <a:off x="7248128" y="6102179"/>
            <a:ext cx="4727704" cy="307777"/>
          </a:xfrm>
          <a:prstGeom prst="rect">
            <a:avLst/>
          </a:prstGeom>
        </p:spPr>
        <p:txBody>
          <a:bodyPr wrap="none">
            <a:spAutoFit/>
          </a:bodyPr>
          <a:lstStyle/>
          <a:p>
            <a:r>
              <a:rPr lang="es-ES_tradnl" sz="1400" u="sng" dirty="0">
                <a:solidFill>
                  <a:srgbClr val="FF0000"/>
                </a:solidFill>
              </a:rPr>
              <a:t>https://www.youtube.com/watch?v=iapcKVn7DdY</a:t>
            </a:r>
          </a:p>
        </p:txBody>
      </p:sp>
    </p:spTree>
    <p:extLst>
      <p:ext uri="{BB962C8B-B14F-4D97-AF65-F5344CB8AC3E}">
        <p14:creationId xmlns:p14="http://schemas.microsoft.com/office/powerpoint/2010/main" val="30709213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6" name="Shape 196"/>
          <p:cNvSpPr txBox="1"/>
          <p:nvPr/>
        </p:nvSpPr>
        <p:spPr>
          <a:xfrm>
            <a:off x="609600" y="1294132"/>
            <a:ext cx="10972800" cy="5087196"/>
          </a:xfrm>
          <a:prstGeom prst="rect">
            <a:avLst/>
          </a:prstGeom>
          <a:noFill/>
          <a:ln>
            <a:noFill/>
          </a:ln>
        </p:spPr>
        <p:txBody>
          <a:bodyPr lIns="121900" tIns="60933" rIns="121900" bIns="60933" anchor="t" anchorCtr="0">
            <a:noAutofit/>
          </a:bodyPr>
          <a:lstStyle/>
          <a:p>
            <a:pPr algn="just">
              <a:spcBef>
                <a:spcPts val="533"/>
              </a:spcBef>
              <a:tabLst>
                <a:tab pos="480472" algn="l"/>
              </a:tabLst>
            </a:pPr>
            <a:r>
              <a:rPr lang="en-US" sz="2400" b="1" dirty="0" err="1">
                <a:solidFill>
                  <a:srgbClr val="00B0F0"/>
                </a:solidFill>
                <a:latin typeface="Calibri"/>
                <a:ea typeface="Calibri"/>
                <a:cs typeface="Calibri"/>
                <a:sym typeface="Calibri"/>
              </a:rPr>
              <a:t>Consejos</a:t>
            </a:r>
            <a:r>
              <a:rPr lang="en-US" sz="2400" b="1" dirty="0">
                <a:solidFill>
                  <a:srgbClr val="00B0F0"/>
                </a:solidFill>
                <a:latin typeface="Calibri"/>
                <a:ea typeface="Calibri"/>
                <a:cs typeface="Calibri"/>
                <a:sym typeface="Calibri"/>
              </a:rPr>
              <a:t>:</a:t>
            </a:r>
          </a:p>
          <a:p>
            <a:pPr marL="342900" indent="-342900" algn="just">
              <a:spcBef>
                <a:spcPts val="533"/>
              </a:spcBef>
              <a:buFont typeface="Arial" panose="020B0604020202020204" pitchFamily="34" charset="0"/>
              <a:buChar char="•"/>
              <a:tabLst>
                <a:tab pos="480472" algn="l"/>
              </a:tabLst>
            </a:pPr>
            <a:r>
              <a:rPr lang="es-ES" sz="2000" dirty="0">
                <a:latin typeface="Calibri"/>
                <a:ea typeface="Calibri"/>
                <a:cs typeface="Calibri"/>
                <a:sym typeface="Calibri"/>
              </a:rPr>
              <a:t>Intentaremos no leer el enunciado completo</a:t>
            </a:r>
            <a:r>
              <a:rPr lang="en-US" sz="2000" dirty="0">
                <a:latin typeface="Calibri"/>
                <a:ea typeface="Calibri"/>
                <a:cs typeface="Calibri"/>
                <a:sym typeface="Calibri"/>
              </a:rPr>
              <a:t>. </a:t>
            </a:r>
          </a:p>
          <a:p>
            <a:pPr marL="800100" lvl="1" indent="-342900" algn="just">
              <a:spcBef>
                <a:spcPts val="533"/>
              </a:spcBef>
              <a:buFont typeface="Arial" panose="020B0604020202020204" pitchFamily="34" charset="0"/>
              <a:buChar char="•"/>
              <a:tabLst>
                <a:tab pos="480472" algn="l"/>
              </a:tabLst>
            </a:pPr>
            <a:r>
              <a:rPr lang="en-US" sz="1600" dirty="0" err="1">
                <a:latin typeface="Calibri"/>
                <a:ea typeface="Calibri"/>
                <a:cs typeface="Calibri"/>
                <a:sym typeface="Calibri"/>
              </a:rPr>
              <a:t>Iremos</a:t>
            </a:r>
            <a:r>
              <a:rPr lang="en-US" sz="1600" dirty="0">
                <a:latin typeface="Calibri"/>
                <a:ea typeface="Calibri"/>
                <a:cs typeface="Calibri"/>
                <a:sym typeface="Calibri"/>
              </a:rPr>
              <a:t> </a:t>
            </a:r>
            <a:r>
              <a:rPr lang="en-US" sz="1600" dirty="0" err="1">
                <a:latin typeface="Calibri"/>
                <a:ea typeface="Calibri"/>
                <a:cs typeface="Calibri"/>
                <a:sym typeface="Calibri"/>
              </a:rPr>
              <a:t>leyendo</a:t>
            </a:r>
            <a:r>
              <a:rPr lang="en-US" sz="1600" dirty="0">
                <a:latin typeface="Calibri"/>
                <a:ea typeface="Calibri"/>
                <a:cs typeface="Calibri"/>
                <a:sym typeface="Calibri"/>
              </a:rPr>
              <a:t> poco a poco.</a:t>
            </a:r>
            <a:endParaRPr lang="en-US" sz="2000" dirty="0">
              <a:latin typeface="Calibri"/>
              <a:ea typeface="Calibri"/>
              <a:cs typeface="Calibri"/>
              <a:sym typeface="Calibri"/>
            </a:endParaRPr>
          </a:p>
          <a:p>
            <a:pPr marL="342900" indent="-342900" algn="just">
              <a:spcBef>
                <a:spcPts val="533"/>
              </a:spcBef>
              <a:buFont typeface="Arial" panose="020B0604020202020204" pitchFamily="34" charset="0"/>
              <a:buChar char="•"/>
              <a:tabLst>
                <a:tab pos="480472" algn="l"/>
              </a:tabLst>
            </a:pPr>
            <a:r>
              <a:rPr lang="en-US" sz="2000" dirty="0" err="1">
                <a:latin typeface="Calibri"/>
                <a:ea typeface="Calibri"/>
                <a:cs typeface="Calibri"/>
                <a:sym typeface="Calibri"/>
              </a:rPr>
              <a:t>Haremos</a:t>
            </a:r>
            <a:r>
              <a:rPr lang="en-US" sz="2000" dirty="0">
                <a:latin typeface="Calibri"/>
                <a:ea typeface="Calibri"/>
                <a:cs typeface="Calibri"/>
                <a:sym typeface="Calibri"/>
              </a:rPr>
              <a:t> solo una </a:t>
            </a:r>
            <a:r>
              <a:rPr lang="en-US" sz="2000" dirty="0" err="1">
                <a:latin typeface="Calibri"/>
                <a:ea typeface="Calibri"/>
                <a:cs typeface="Calibri"/>
                <a:sym typeface="Calibri"/>
              </a:rPr>
              <a:t>tarea</a:t>
            </a:r>
            <a:r>
              <a:rPr lang="en-US" sz="2000" dirty="0">
                <a:latin typeface="Calibri"/>
                <a:ea typeface="Calibri"/>
                <a:cs typeface="Calibri"/>
                <a:sym typeface="Calibri"/>
              </a:rPr>
              <a:t> a la </a:t>
            </a:r>
            <a:r>
              <a:rPr lang="en-US" sz="2000" dirty="0" err="1">
                <a:latin typeface="Calibri"/>
                <a:ea typeface="Calibri"/>
                <a:cs typeface="Calibri"/>
                <a:sym typeface="Calibri"/>
              </a:rPr>
              <a:t>vez</a:t>
            </a:r>
            <a:r>
              <a:rPr lang="en-US" sz="2000" dirty="0">
                <a:latin typeface="Calibri"/>
                <a:ea typeface="Calibri"/>
                <a:cs typeface="Calibri"/>
                <a:sym typeface="Calibri"/>
              </a:rPr>
              <a:t>. </a:t>
            </a:r>
          </a:p>
          <a:p>
            <a:pPr marL="800100" lvl="1" indent="-342900" algn="just">
              <a:spcBef>
                <a:spcPts val="533"/>
              </a:spcBef>
              <a:buFont typeface="Arial" panose="020B0604020202020204" pitchFamily="34" charset="0"/>
              <a:buChar char="•"/>
              <a:tabLst>
                <a:tab pos="480472" algn="l"/>
              </a:tabLst>
            </a:pPr>
            <a:r>
              <a:rPr lang="en-US" sz="1600" dirty="0" err="1">
                <a:latin typeface="Calibri"/>
                <a:ea typeface="Calibri"/>
                <a:cs typeface="Calibri"/>
                <a:sym typeface="Calibri"/>
              </a:rPr>
              <a:t>Tenemos</a:t>
            </a:r>
            <a:r>
              <a:rPr lang="en-US" sz="1600" dirty="0">
                <a:latin typeface="Calibri"/>
                <a:ea typeface="Calibri"/>
                <a:cs typeface="Calibri"/>
                <a:sym typeface="Calibri"/>
              </a:rPr>
              <a:t> que </a:t>
            </a:r>
            <a:r>
              <a:rPr lang="en-US" sz="1600" dirty="0" err="1">
                <a:latin typeface="Calibri"/>
                <a:ea typeface="Calibri"/>
                <a:cs typeface="Calibri"/>
                <a:sym typeface="Calibri"/>
              </a:rPr>
              <a:t>aprender</a:t>
            </a:r>
            <a:r>
              <a:rPr lang="en-US" sz="1600" dirty="0">
                <a:latin typeface="Calibri"/>
                <a:ea typeface="Calibri"/>
                <a:cs typeface="Calibri"/>
                <a:sym typeface="Calibri"/>
              </a:rPr>
              <a:t> a </a:t>
            </a:r>
            <a:r>
              <a:rPr lang="en-US" sz="1600" dirty="0" err="1">
                <a:latin typeface="Calibri"/>
                <a:ea typeface="Calibri"/>
                <a:cs typeface="Calibri"/>
                <a:sym typeface="Calibri"/>
              </a:rPr>
              <a:t>trabajar</a:t>
            </a:r>
            <a:r>
              <a:rPr lang="en-US" sz="1600" dirty="0">
                <a:latin typeface="Calibri"/>
                <a:ea typeface="Calibri"/>
                <a:cs typeface="Calibri"/>
                <a:sym typeface="Calibri"/>
              </a:rPr>
              <a:t> de forma incremental.</a:t>
            </a:r>
            <a:endParaRPr lang="en-US" sz="2000" dirty="0">
              <a:latin typeface="Calibri"/>
              <a:ea typeface="Calibri"/>
              <a:cs typeface="Calibri"/>
              <a:sym typeface="Calibri"/>
            </a:endParaRPr>
          </a:p>
          <a:p>
            <a:pPr marL="342900" indent="-342900" algn="just">
              <a:spcBef>
                <a:spcPts val="533"/>
              </a:spcBef>
              <a:buFont typeface="Arial" panose="020B0604020202020204" pitchFamily="34" charset="0"/>
              <a:buChar char="•"/>
              <a:tabLst>
                <a:tab pos="480472" algn="l"/>
              </a:tabLst>
            </a:pPr>
            <a:r>
              <a:rPr lang="en-US" sz="2000" dirty="0">
                <a:latin typeface="Calibri"/>
                <a:ea typeface="Calibri"/>
                <a:cs typeface="Calibri"/>
                <a:sym typeface="Calibri"/>
              </a:rPr>
              <a:t>Para </a:t>
            </a:r>
            <a:r>
              <a:rPr lang="en-US" sz="2000" dirty="0" err="1">
                <a:latin typeface="Calibri"/>
                <a:ea typeface="Calibri"/>
                <a:cs typeface="Calibri"/>
                <a:sym typeface="Calibri"/>
              </a:rPr>
              <a:t>esta</a:t>
            </a:r>
            <a:r>
              <a:rPr lang="en-US" sz="2000" dirty="0">
                <a:latin typeface="Calibri"/>
                <a:ea typeface="Calibri"/>
                <a:cs typeface="Calibri"/>
                <a:sym typeface="Calibri"/>
              </a:rPr>
              <a:t> kata solo </a:t>
            </a:r>
            <a:r>
              <a:rPr lang="en-US" sz="2000" dirty="0" err="1">
                <a:latin typeface="Calibri"/>
                <a:ea typeface="Calibri"/>
                <a:cs typeface="Calibri"/>
                <a:sym typeface="Calibri"/>
              </a:rPr>
              <a:t>vamos</a:t>
            </a:r>
            <a:r>
              <a:rPr lang="en-US" sz="2000" dirty="0">
                <a:latin typeface="Calibri"/>
                <a:ea typeface="Calibri"/>
                <a:cs typeface="Calibri"/>
                <a:sym typeface="Calibri"/>
              </a:rPr>
              <a:t> a </a:t>
            </a:r>
            <a:r>
              <a:rPr lang="en-US" sz="2000" dirty="0" err="1">
                <a:latin typeface="Calibri"/>
                <a:ea typeface="Calibri"/>
                <a:cs typeface="Calibri"/>
                <a:sym typeface="Calibri"/>
              </a:rPr>
              <a:t>testear</a:t>
            </a:r>
            <a:r>
              <a:rPr lang="en-US" sz="2000" dirty="0">
                <a:latin typeface="Calibri"/>
                <a:ea typeface="Calibri"/>
                <a:cs typeface="Calibri"/>
                <a:sym typeface="Calibri"/>
              </a:rPr>
              <a:t> las entradas </a:t>
            </a:r>
            <a:r>
              <a:rPr lang="en-US" sz="2000" dirty="0" err="1">
                <a:latin typeface="Calibri"/>
                <a:ea typeface="Calibri"/>
                <a:cs typeface="Calibri"/>
                <a:sym typeface="Calibri"/>
              </a:rPr>
              <a:t>correctas</a:t>
            </a:r>
            <a:r>
              <a:rPr lang="en-US" sz="2000" dirty="0">
                <a:latin typeface="Calibri"/>
                <a:ea typeface="Calibri"/>
                <a:cs typeface="Calibri"/>
                <a:sym typeface="Calibri"/>
              </a:rPr>
              <a:t>. </a:t>
            </a:r>
          </a:p>
          <a:p>
            <a:pPr marL="800100" lvl="1" indent="-342900" algn="just">
              <a:spcBef>
                <a:spcPts val="533"/>
              </a:spcBef>
              <a:buFont typeface="Arial" panose="020B0604020202020204" pitchFamily="34" charset="0"/>
              <a:buChar char="•"/>
              <a:tabLst>
                <a:tab pos="480472" algn="l"/>
              </a:tabLst>
            </a:pPr>
            <a:r>
              <a:rPr lang="en-US" sz="1600" dirty="0">
                <a:latin typeface="Calibri"/>
                <a:ea typeface="Calibri"/>
                <a:cs typeface="Calibri"/>
                <a:sym typeface="Calibri"/>
              </a:rPr>
              <a:t>Por </a:t>
            </a:r>
            <a:r>
              <a:rPr lang="en-US" sz="1600" dirty="0" err="1">
                <a:latin typeface="Calibri"/>
                <a:ea typeface="Calibri"/>
                <a:cs typeface="Calibri"/>
                <a:sym typeface="Calibri"/>
              </a:rPr>
              <a:t>agilidad</a:t>
            </a:r>
            <a:r>
              <a:rPr lang="en-US" sz="1600" dirty="0">
                <a:latin typeface="Calibri"/>
                <a:ea typeface="Calibri"/>
                <a:cs typeface="Calibri"/>
                <a:sym typeface="Calibri"/>
              </a:rPr>
              <a:t> </a:t>
            </a:r>
            <a:r>
              <a:rPr lang="en-US" sz="1600" dirty="0" err="1">
                <a:latin typeface="Calibri"/>
                <a:ea typeface="Calibri"/>
                <a:cs typeface="Calibri"/>
                <a:sym typeface="Calibri"/>
              </a:rPr>
              <a:t>en</a:t>
            </a:r>
            <a:r>
              <a:rPr lang="en-US" sz="1600" dirty="0">
                <a:latin typeface="Calibri"/>
                <a:ea typeface="Calibri"/>
                <a:cs typeface="Calibri"/>
                <a:sym typeface="Calibri"/>
              </a:rPr>
              <a:t> la session.</a:t>
            </a:r>
            <a:endParaRPr lang="en-US" sz="2000" dirty="0">
              <a:latin typeface="Calibri"/>
              <a:ea typeface="Calibri"/>
              <a:cs typeface="Calibri"/>
              <a:sym typeface="Calibri"/>
            </a:endParaRPr>
          </a:p>
          <a:p>
            <a:pPr marL="342900" indent="-342900" algn="just">
              <a:spcBef>
                <a:spcPts val="533"/>
              </a:spcBef>
              <a:buFont typeface="Arial" panose="020B0604020202020204" pitchFamily="34" charset="0"/>
              <a:buChar char="•"/>
              <a:tabLst>
                <a:tab pos="480472" algn="l"/>
              </a:tabLst>
            </a:pPr>
            <a:r>
              <a:rPr lang="en-US" sz="2000" dirty="0" err="1">
                <a:latin typeface="Calibri"/>
                <a:ea typeface="Calibri"/>
                <a:cs typeface="Calibri"/>
                <a:sym typeface="Calibri"/>
              </a:rPr>
              <a:t>Llegaremos</a:t>
            </a:r>
            <a:r>
              <a:rPr lang="en-US" sz="2000" dirty="0">
                <a:latin typeface="Calibri"/>
                <a:ea typeface="Calibri"/>
                <a:cs typeface="Calibri"/>
                <a:sym typeface="Calibri"/>
              </a:rPr>
              <a:t> hasta </a:t>
            </a:r>
            <a:r>
              <a:rPr lang="en-US" sz="2000" dirty="0" err="1">
                <a:latin typeface="Calibri"/>
                <a:ea typeface="Calibri"/>
                <a:cs typeface="Calibri"/>
                <a:sym typeface="Calibri"/>
              </a:rPr>
              <a:t>donde</a:t>
            </a:r>
            <a:r>
              <a:rPr lang="en-US" sz="2000" dirty="0">
                <a:latin typeface="Calibri"/>
                <a:ea typeface="Calibri"/>
                <a:cs typeface="Calibri"/>
                <a:sym typeface="Calibri"/>
              </a:rPr>
              <a:t> </a:t>
            </a:r>
            <a:r>
              <a:rPr lang="en-US" sz="2000" dirty="0" err="1">
                <a:latin typeface="Calibri"/>
                <a:ea typeface="Calibri"/>
                <a:cs typeface="Calibri"/>
                <a:sym typeface="Calibri"/>
              </a:rPr>
              <a:t>nos</a:t>
            </a:r>
            <a:r>
              <a:rPr lang="en-US" sz="2000" dirty="0">
                <a:latin typeface="Calibri"/>
                <a:ea typeface="Calibri"/>
                <a:cs typeface="Calibri"/>
                <a:sym typeface="Calibri"/>
              </a:rPr>
              <a:t> de </a:t>
            </a:r>
            <a:r>
              <a:rPr lang="en-US" sz="2000" dirty="0" err="1">
                <a:latin typeface="Calibri"/>
                <a:ea typeface="Calibri"/>
                <a:cs typeface="Calibri"/>
                <a:sym typeface="Calibri"/>
              </a:rPr>
              <a:t>tiempo</a:t>
            </a:r>
            <a:r>
              <a:rPr lang="en-US" sz="2000" dirty="0">
                <a:latin typeface="Calibri"/>
                <a:ea typeface="Calibri"/>
                <a:cs typeface="Calibri"/>
                <a:sym typeface="Calibri"/>
              </a:rPr>
              <a:t>. </a:t>
            </a:r>
          </a:p>
          <a:p>
            <a:pPr marL="800100" lvl="1" indent="-342900" algn="just">
              <a:spcBef>
                <a:spcPts val="533"/>
              </a:spcBef>
              <a:buFont typeface="Arial" panose="020B0604020202020204" pitchFamily="34" charset="0"/>
              <a:buChar char="•"/>
              <a:tabLst>
                <a:tab pos="480472" algn="l"/>
              </a:tabLst>
            </a:pPr>
            <a:r>
              <a:rPr lang="en-US" sz="1600" dirty="0">
                <a:latin typeface="Calibri"/>
                <a:ea typeface="Calibri"/>
                <a:cs typeface="Calibri"/>
                <a:sym typeface="Calibri"/>
              </a:rPr>
              <a:t>No se </a:t>
            </a:r>
            <a:r>
              <a:rPr lang="en-US" sz="1600" dirty="0" err="1">
                <a:latin typeface="Calibri"/>
                <a:ea typeface="Calibri"/>
                <a:cs typeface="Calibri"/>
                <a:sym typeface="Calibri"/>
              </a:rPr>
              <a:t>trata</a:t>
            </a:r>
            <a:r>
              <a:rPr lang="en-US" sz="1600" dirty="0">
                <a:latin typeface="Calibri"/>
                <a:ea typeface="Calibri"/>
                <a:cs typeface="Calibri"/>
                <a:sym typeface="Calibri"/>
              </a:rPr>
              <a:t> de </a:t>
            </a:r>
            <a:r>
              <a:rPr lang="en-US" sz="1600" dirty="0" err="1">
                <a:latin typeface="Calibri"/>
                <a:ea typeface="Calibri"/>
                <a:cs typeface="Calibri"/>
                <a:sym typeface="Calibri"/>
              </a:rPr>
              <a:t>terminarlo</a:t>
            </a:r>
            <a:r>
              <a:rPr lang="en-US" sz="1600" dirty="0">
                <a:latin typeface="Calibri"/>
                <a:ea typeface="Calibri"/>
                <a:cs typeface="Calibri"/>
                <a:sym typeface="Calibri"/>
              </a:rPr>
              <a:t>, </a:t>
            </a:r>
            <a:r>
              <a:rPr lang="en-US" sz="1600" dirty="0" err="1">
                <a:latin typeface="Calibri"/>
                <a:ea typeface="Calibri"/>
                <a:cs typeface="Calibri"/>
                <a:sym typeface="Calibri"/>
              </a:rPr>
              <a:t>sino</a:t>
            </a:r>
            <a:r>
              <a:rPr lang="en-US" sz="1600" dirty="0">
                <a:latin typeface="Calibri"/>
                <a:ea typeface="Calibri"/>
                <a:cs typeface="Calibri"/>
                <a:sym typeface="Calibri"/>
              </a:rPr>
              <a:t> de </a:t>
            </a:r>
            <a:r>
              <a:rPr lang="en-US" sz="1600" dirty="0" err="1">
                <a:latin typeface="Calibri"/>
                <a:ea typeface="Calibri"/>
                <a:cs typeface="Calibri"/>
                <a:sym typeface="Calibri"/>
              </a:rPr>
              <a:t>aprender</a:t>
            </a:r>
            <a:r>
              <a:rPr lang="en-US" sz="1600" dirty="0">
                <a:latin typeface="Calibri"/>
                <a:ea typeface="Calibri"/>
                <a:cs typeface="Calibri"/>
                <a:sym typeface="Calibri"/>
              </a:rPr>
              <a:t> </a:t>
            </a:r>
            <a:r>
              <a:rPr lang="en-US" sz="1600" dirty="0" err="1">
                <a:latin typeface="Calibri"/>
                <a:ea typeface="Calibri"/>
                <a:cs typeface="Calibri"/>
                <a:sym typeface="Calibri"/>
              </a:rPr>
              <a:t>durante</a:t>
            </a:r>
            <a:r>
              <a:rPr lang="en-US" sz="1600" dirty="0">
                <a:latin typeface="Calibri"/>
                <a:ea typeface="Calibri"/>
                <a:cs typeface="Calibri"/>
                <a:sym typeface="Calibri"/>
              </a:rPr>
              <a:t> el </a:t>
            </a:r>
            <a:r>
              <a:rPr lang="en-US" sz="1600" dirty="0" err="1">
                <a:latin typeface="Calibri"/>
                <a:ea typeface="Calibri"/>
                <a:cs typeface="Calibri"/>
                <a:sym typeface="Calibri"/>
              </a:rPr>
              <a:t>proceso</a:t>
            </a:r>
            <a:r>
              <a:rPr lang="en-US" sz="1600" dirty="0">
                <a:latin typeface="Calibri"/>
                <a:ea typeface="Calibri"/>
                <a:cs typeface="Calibri"/>
                <a:sym typeface="Calibri"/>
              </a:rPr>
              <a:t>.</a:t>
            </a:r>
          </a:p>
          <a:p>
            <a:pPr marL="342900" indent="-342900" algn="just">
              <a:spcBef>
                <a:spcPts val="533"/>
              </a:spcBef>
              <a:buFont typeface="Arial" panose="020B0604020202020204" pitchFamily="34" charset="0"/>
              <a:buChar char="•"/>
              <a:tabLst>
                <a:tab pos="480472" algn="l"/>
              </a:tabLst>
            </a:pPr>
            <a:r>
              <a:rPr lang="en-US" sz="2000" dirty="0" err="1">
                <a:latin typeface="Calibri"/>
                <a:ea typeface="Calibri"/>
                <a:cs typeface="Calibri"/>
                <a:sym typeface="Calibri"/>
              </a:rPr>
              <a:t>Programaremos</a:t>
            </a:r>
            <a:r>
              <a:rPr lang="en-US" sz="2000" dirty="0">
                <a:latin typeface="Calibri"/>
                <a:ea typeface="Calibri"/>
                <a:cs typeface="Calibri"/>
                <a:sym typeface="Calibri"/>
              </a:rPr>
              <a:t> entre </a:t>
            </a:r>
            <a:r>
              <a:rPr lang="en-US" sz="2000" dirty="0" err="1">
                <a:latin typeface="Calibri"/>
                <a:ea typeface="Calibri"/>
                <a:cs typeface="Calibri"/>
                <a:sym typeface="Calibri"/>
              </a:rPr>
              <a:t>todos</a:t>
            </a:r>
            <a:r>
              <a:rPr lang="en-US" sz="2000" dirty="0">
                <a:latin typeface="Calibri"/>
                <a:ea typeface="Calibri"/>
                <a:cs typeface="Calibri"/>
                <a:sym typeface="Calibri"/>
              </a:rPr>
              <a:t>. </a:t>
            </a:r>
          </a:p>
          <a:p>
            <a:pPr marL="800100" lvl="1" indent="-342900" algn="just">
              <a:spcBef>
                <a:spcPts val="533"/>
              </a:spcBef>
              <a:buFont typeface="Arial" panose="020B0604020202020204" pitchFamily="34" charset="0"/>
              <a:buChar char="•"/>
              <a:tabLst>
                <a:tab pos="480472" algn="l"/>
              </a:tabLst>
            </a:pPr>
            <a:r>
              <a:rPr lang="en-US" sz="1600" dirty="0">
                <a:latin typeface="Calibri"/>
                <a:ea typeface="Calibri"/>
                <a:cs typeface="Calibri"/>
                <a:sym typeface="Calibri"/>
              </a:rPr>
              <a:t>No </a:t>
            </a:r>
            <a:r>
              <a:rPr lang="en-US" sz="1600" dirty="0" err="1">
                <a:latin typeface="Calibri"/>
                <a:ea typeface="Calibri"/>
                <a:cs typeface="Calibri"/>
                <a:sym typeface="Calibri"/>
              </a:rPr>
              <a:t>existe</a:t>
            </a:r>
            <a:r>
              <a:rPr lang="en-US" sz="1600" dirty="0">
                <a:latin typeface="Calibri"/>
                <a:ea typeface="Calibri"/>
                <a:cs typeface="Calibri"/>
                <a:sym typeface="Calibri"/>
              </a:rPr>
              <a:t> una </a:t>
            </a:r>
            <a:r>
              <a:rPr lang="en-US" sz="1600" dirty="0" err="1">
                <a:latin typeface="Calibri"/>
                <a:ea typeface="Calibri"/>
                <a:cs typeface="Calibri"/>
                <a:sym typeface="Calibri"/>
              </a:rPr>
              <a:t>solución</a:t>
            </a:r>
            <a:r>
              <a:rPr lang="en-US" sz="1600" dirty="0">
                <a:latin typeface="Calibri"/>
                <a:ea typeface="Calibri"/>
                <a:cs typeface="Calibri"/>
                <a:sym typeface="Calibri"/>
              </a:rPr>
              <a:t> </a:t>
            </a:r>
            <a:r>
              <a:rPr lang="en-US" sz="1600" dirty="0" err="1">
                <a:latin typeface="Calibri"/>
                <a:ea typeface="Calibri"/>
                <a:cs typeface="Calibri"/>
                <a:sym typeface="Calibri"/>
              </a:rPr>
              <a:t>correcta</a:t>
            </a:r>
            <a:r>
              <a:rPr lang="en-US" sz="1600" dirty="0">
                <a:latin typeface="Calibri"/>
                <a:ea typeface="Calibri"/>
                <a:cs typeface="Calibri"/>
                <a:sym typeface="Calibri"/>
              </a:rPr>
              <a:t> y una </a:t>
            </a:r>
            <a:r>
              <a:rPr lang="en-US" sz="1600" dirty="0" err="1">
                <a:latin typeface="Calibri"/>
                <a:ea typeface="Calibri"/>
                <a:cs typeface="Calibri"/>
                <a:sym typeface="Calibri"/>
              </a:rPr>
              <a:t>incorrecta</a:t>
            </a:r>
            <a:r>
              <a:rPr lang="en-US" sz="1600" dirty="0">
                <a:latin typeface="Calibri"/>
                <a:ea typeface="Calibri"/>
                <a:cs typeface="Calibri"/>
                <a:sym typeface="Calibri"/>
              </a:rPr>
              <a:t>, se </a:t>
            </a:r>
            <a:r>
              <a:rPr lang="en-US" sz="1600" dirty="0" err="1">
                <a:latin typeface="Calibri"/>
                <a:ea typeface="Calibri"/>
                <a:cs typeface="Calibri"/>
                <a:sym typeface="Calibri"/>
              </a:rPr>
              <a:t>puede</a:t>
            </a:r>
            <a:r>
              <a:rPr lang="en-US" sz="1600" dirty="0">
                <a:latin typeface="Calibri"/>
                <a:ea typeface="Calibri"/>
                <a:cs typeface="Calibri"/>
                <a:sym typeface="Calibri"/>
              </a:rPr>
              <a:t> </a:t>
            </a:r>
            <a:r>
              <a:rPr lang="en-US" sz="1600" dirty="0" err="1">
                <a:latin typeface="Calibri"/>
                <a:ea typeface="Calibri"/>
                <a:cs typeface="Calibri"/>
                <a:sym typeface="Calibri"/>
              </a:rPr>
              <a:t>hacer</a:t>
            </a:r>
            <a:r>
              <a:rPr lang="en-US" sz="1600" dirty="0">
                <a:latin typeface="Calibri"/>
                <a:ea typeface="Calibri"/>
                <a:cs typeface="Calibri"/>
                <a:sym typeface="Calibri"/>
              </a:rPr>
              <a:t> de </a:t>
            </a:r>
            <a:r>
              <a:rPr lang="en-US" sz="1600" dirty="0" err="1">
                <a:latin typeface="Calibri"/>
                <a:ea typeface="Calibri"/>
                <a:cs typeface="Calibri"/>
                <a:sym typeface="Calibri"/>
              </a:rPr>
              <a:t>muchas</a:t>
            </a:r>
            <a:r>
              <a:rPr lang="en-US" sz="1600" dirty="0">
                <a:latin typeface="Calibri"/>
                <a:ea typeface="Calibri"/>
                <a:cs typeface="Calibri"/>
                <a:sym typeface="Calibri"/>
              </a:rPr>
              <a:t> </a:t>
            </a:r>
            <a:r>
              <a:rPr lang="en-US" sz="1600" dirty="0" err="1">
                <a:latin typeface="Calibri"/>
                <a:ea typeface="Calibri"/>
                <a:cs typeface="Calibri"/>
                <a:sym typeface="Calibri"/>
              </a:rPr>
              <a:t>formas</a:t>
            </a:r>
            <a:r>
              <a:rPr lang="en-US" sz="1600" dirty="0">
                <a:latin typeface="Calibri"/>
                <a:ea typeface="Calibri"/>
                <a:cs typeface="Calibri"/>
                <a:sym typeface="Calibri"/>
              </a:rPr>
              <a:t>.</a:t>
            </a:r>
          </a:p>
          <a:p>
            <a:pPr algn="just">
              <a:spcBef>
                <a:spcPts val="533"/>
              </a:spcBef>
              <a:tabLst>
                <a:tab pos="480472" algn="l"/>
              </a:tabLst>
            </a:pPr>
            <a:endParaRPr lang="en-US" sz="2000" dirty="0">
              <a:latin typeface="Calibri"/>
              <a:ea typeface="Calibri"/>
              <a:cs typeface="Calibri"/>
              <a:sym typeface="Calibri"/>
            </a:endParaRPr>
          </a:p>
          <a:p>
            <a:pPr algn="just">
              <a:spcBef>
                <a:spcPts val="533"/>
              </a:spcBef>
              <a:tabLst>
                <a:tab pos="480472" algn="l"/>
              </a:tabLst>
            </a:pPr>
            <a:r>
              <a:rPr lang="en-US" sz="2000" dirty="0">
                <a:latin typeface="Calibri"/>
                <a:ea typeface="Calibri"/>
                <a:cs typeface="Calibri"/>
                <a:sym typeface="Calibri"/>
              </a:rPr>
              <a:t>No </a:t>
            </a:r>
            <a:r>
              <a:rPr lang="en-US" sz="2000" dirty="0" err="1">
                <a:latin typeface="Calibri"/>
                <a:ea typeface="Calibri"/>
                <a:cs typeface="Calibri"/>
                <a:sym typeface="Calibri"/>
              </a:rPr>
              <a:t>te</a:t>
            </a:r>
            <a:r>
              <a:rPr lang="en-US" sz="2000" dirty="0">
                <a:latin typeface="Calibri"/>
                <a:ea typeface="Calibri"/>
                <a:cs typeface="Calibri"/>
                <a:sym typeface="Calibri"/>
              </a:rPr>
              <a:t> </a:t>
            </a:r>
            <a:r>
              <a:rPr lang="en-US" sz="2000" dirty="0" err="1">
                <a:latin typeface="Calibri"/>
                <a:ea typeface="Calibri"/>
                <a:cs typeface="Calibri"/>
                <a:sym typeface="Calibri"/>
              </a:rPr>
              <a:t>olvides</a:t>
            </a:r>
            <a:r>
              <a:rPr lang="en-US" sz="2000" dirty="0">
                <a:latin typeface="Calibri"/>
                <a:ea typeface="Calibri"/>
                <a:cs typeface="Calibri"/>
                <a:sym typeface="Calibri"/>
              </a:rPr>
              <a:t> de </a:t>
            </a:r>
            <a:r>
              <a:rPr lang="en-US" sz="2000" dirty="0" err="1">
                <a:latin typeface="Calibri"/>
                <a:ea typeface="Calibri"/>
                <a:cs typeface="Calibri"/>
                <a:sym typeface="Calibri"/>
              </a:rPr>
              <a:t>pasar</a:t>
            </a:r>
            <a:r>
              <a:rPr lang="en-US" sz="2000" dirty="0">
                <a:latin typeface="Calibri"/>
                <a:ea typeface="Calibri"/>
                <a:cs typeface="Calibri"/>
                <a:sym typeface="Calibri"/>
              </a:rPr>
              <a:t> </a:t>
            </a:r>
            <a:r>
              <a:rPr lang="en-US" sz="2000" dirty="0" err="1">
                <a:latin typeface="Calibri"/>
                <a:ea typeface="Calibri"/>
                <a:cs typeface="Calibri"/>
                <a:sym typeface="Calibri"/>
              </a:rPr>
              <a:t>los</a:t>
            </a:r>
            <a:r>
              <a:rPr lang="en-US" sz="2000" dirty="0">
                <a:latin typeface="Calibri"/>
                <a:ea typeface="Calibri"/>
                <a:cs typeface="Calibri"/>
                <a:sym typeface="Calibri"/>
              </a:rPr>
              <a:t> tests a </a:t>
            </a:r>
            <a:r>
              <a:rPr lang="en-US" sz="2000" dirty="0" err="1">
                <a:latin typeface="Calibri"/>
                <a:ea typeface="Calibri"/>
                <a:cs typeface="Calibri"/>
                <a:sym typeface="Calibri"/>
              </a:rPr>
              <a:t>cada</a:t>
            </a:r>
            <a:r>
              <a:rPr lang="en-US" sz="2000" dirty="0">
                <a:latin typeface="Calibri"/>
                <a:ea typeface="Calibri"/>
                <a:cs typeface="Calibri"/>
                <a:sym typeface="Calibri"/>
              </a:rPr>
              <a:t> </a:t>
            </a:r>
            <a:r>
              <a:rPr lang="en-US" sz="2000" dirty="0" err="1">
                <a:latin typeface="Calibri"/>
                <a:ea typeface="Calibri"/>
                <a:cs typeface="Calibri"/>
                <a:sym typeface="Calibri"/>
              </a:rPr>
              <a:t>cambio</a:t>
            </a:r>
            <a:r>
              <a:rPr lang="en-US" sz="2000" dirty="0">
                <a:latin typeface="Calibri"/>
                <a:ea typeface="Calibri"/>
                <a:cs typeface="Calibri"/>
                <a:sym typeface="Calibri"/>
              </a:rPr>
              <a:t> que se </a:t>
            </a:r>
            <a:r>
              <a:rPr lang="en-US" sz="2000" dirty="0" err="1">
                <a:latin typeface="Calibri"/>
                <a:ea typeface="Calibri"/>
                <a:cs typeface="Calibri"/>
                <a:sym typeface="Calibri"/>
              </a:rPr>
              <a:t>efectue</a:t>
            </a:r>
            <a:r>
              <a:rPr lang="en-US" sz="2000" dirty="0">
                <a:latin typeface="Calibri"/>
                <a:ea typeface="Calibri"/>
                <a:cs typeface="Calibri"/>
                <a:sym typeface="Calibri"/>
              </a:rPr>
              <a:t> del </a:t>
            </a:r>
            <a:r>
              <a:rPr lang="en-US" sz="2000" dirty="0" err="1">
                <a:latin typeface="Calibri"/>
                <a:ea typeface="Calibri"/>
                <a:cs typeface="Calibri"/>
                <a:sym typeface="Calibri"/>
              </a:rPr>
              <a:t>código</a:t>
            </a:r>
            <a:r>
              <a:rPr lang="en-US" sz="2000" dirty="0">
                <a:latin typeface="Calibri"/>
                <a:ea typeface="Calibri"/>
                <a:cs typeface="Calibri"/>
                <a:sym typeface="Calibri"/>
              </a:rPr>
              <a:t>, para </a:t>
            </a:r>
            <a:r>
              <a:rPr lang="en-US" sz="2000" dirty="0" err="1">
                <a:latin typeface="Calibri"/>
                <a:ea typeface="Calibri"/>
                <a:cs typeface="Calibri"/>
                <a:sym typeface="Calibri"/>
              </a:rPr>
              <a:t>verificar</a:t>
            </a:r>
            <a:r>
              <a:rPr lang="en-US" sz="2000" dirty="0">
                <a:latin typeface="Calibri"/>
                <a:ea typeface="Calibri"/>
                <a:cs typeface="Calibri"/>
                <a:sym typeface="Calibri"/>
              </a:rPr>
              <a:t> que </a:t>
            </a:r>
            <a:r>
              <a:rPr lang="en-US" sz="2000" dirty="0" err="1">
                <a:latin typeface="Calibri"/>
                <a:ea typeface="Calibri"/>
                <a:cs typeface="Calibri"/>
                <a:sym typeface="Calibri"/>
              </a:rPr>
              <a:t>funciona</a:t>
            </a:r>
            <a:r>
              <a:rPr lang="en-US" sz="2000" dirty="0">
                <a:latin typeface="Calibri"/>
                <a:ea typeface="Calibri"/>
                <a:cs typeface="Calibri"/>
                <a:sym typeface="Calibri"/>
              </a:rPr>
              <a:t> </a:t>
            </a:r>
            <a:r>
              <a:rPr lang="en-US" sz="2000" dirty="0" err="1">
                <a:latin typeface="Calibri"/>
                <a:ea typeface="Calibri"/>
                <a:cs typeface="Calibri"/>
                <a:sym typeface="Calibri"/>
              </a:rPr>
              <a:t>todo</a:t>
            </a:r>
            <a:r>
              <a:rPr lang="en-US" sz="2000" dirty="0">
                <a:latin typeface="Calibri"/>
                <a:ea typeface="Calibri"/>
                <a:cs typeface="Calibri"/>
                <a:sym typeface="Calibri"/>
              </a:rPr>
              <a:t> </a:t>
            </a:r>
            <a:r>
              <a:rPr lang="en-US" sz="2000" dirty="0" err="1">
                <a:latin typeface="Calibri"/>
                <a:ea typeface="Calibri"/>
                <a:cs typeface="Calibri"/>
                <a:sym typeface="Calibri"/>
              </a:rPr>
              <a:t>correctamente</a:t>
            </a:r>
            <a:r>
              <a:rPr lang="en-US" sz="2000" dirty="0">
                <a:latin typeface="Calibri"/>
                <a:ea typeface="Calibri"/>
                <a:cs typeface="Calibri"/>
                <a:sym typeface="Calibri"/>
              </a:rPr>
              <a:t> y que no se ha roto nada </a:t>
            </a:r>
            <a:r>
              <a:rPr lang="en-US" sz="2000" dirty="0" err="1">
                <a:latin typeface="Calibri"/>
                <a:ea typeface="Calibri"/>
                <a:cs typeface="Calibri"/>
                <a:sym typeface="Calibri"/>
              </a:rPr>
              <a:t>más</a:t>
            </a:r>
            <a:r>
              <a:rPr lang="en-US" sz="2000" dirty="0">
                <a:latin typeface="Calibri"/>
                <a:ea typeface="Calibri"/>
                <a:cs typeface="Calibri"/>
                <a:sym typeface="Calibri"/>
              </a:rPr>
              <a:t>.</a:t>
            </a:r>
            <a:endParaRPr lang="es-ES_tradnl" sz="2000" dirty="0">
              <a:latin typeface="Calibri"/>
              <a:ea typeface="Calibri"/>
              <a:cs typeface="Calibri"/>
              <a:sym typeface="Calibri"/>
            </a:endParaRPr>
          </a:p>
        </p:txBody>
      </p:sp>
      <p:sp>
        <p:nvSpPr>
          <p:cNvPr id="4" name="Shape 195">
            <a:extLst>
              <a:ext uri="{FF2B5EF4-FFF2-40B4-BE49-F238E27FC236}">
                <a16:creationId xmlns:a16="http://schemas.microsoft.com/office/drawing/2014/main" id="{7D69FBE6-3A60-467A-9DD7-FCB6A060B4FA}"/>
              </a:ext>
            </a:extLst>
          </p:cNvPr>
          <p:cNvSpPr txBox="1">
            <a:spLocks/>
          </p:cNvSpPr>
          <p:nvPr/>
        </p:nvSpPr>
        <p:spPr>
          <a:xfrm>
            <a:off x="609600" y="274635"/>
            <a:ext cx="10972800" cy="686800"/>
          </a:xfrm>
          <a:prstGeom prst="rect">
            <a:avLst/>
          </a:prstGeom>
          <a:noFill/>
          <a:ln>
            <a:noFill/>
          </a:ln>
        </p:spPr>
        <p:txBody>
          <a:bodyPr vert="horz" lIns="121900" tIns="60933" rIns="121900" bIns="60933" rtlCol="0" anchor="ctr" anchorCtr="0">
            <a:noAutofit/>
          </a:bodyPr>
          <a:lst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a:lstStyle>
          <a:p>
            <a:pPr>
              <a:buSzPct val="25000"/>
            </a:pPr>
            <a:r>
              <a:rPr lang="en-US" sz="4267" b="1" dirty="0">
                <a:solidFill>
                  <a:srgbClr val="00B0F0"/>
                </a:solidFill>
                <a:latin typeface="Calibri" panose="020F0502020204030204" pitchFamily="34" charset="0"/>
                <a:cs typeface="Calibri" panose="020F0502020204030204" pitchFamily="34" charset="0"/>
              </a:rPr>
              <a:t>Rock Paper Scissors Lizard Spock</a:t>
            </a:r>
            <a:r>
              <a:rPr lang="es" sz="4267" b="1" dirty="0">
                <a:solidFill>
                  <a:srgbClr val="00B0F0"/>
                </a:solidFill>
                <a:latin typeface="Calibri" panose="020F0502020204030204" pitchFamily="34" charset="0"/>
                <a:cs typeface="Calibri" panose="020F0502020204030204" pitchFamily="34" charset="0"/>
              </a:rPr>
              <a:t> </a:t>
            </a:r>
            <a:r>
              <a:rPr lang="es" sz="2667" dirty="0">
                <a:solidFill>
                  <a:srgbClr val="00B0F0"/>
                </a:solidFill>
                <a:latin typeface="Calibri" panose="020F0502020204030204" pitchFamily="34" charset="0"/>
                <a:cs typeface="Calibri" panose="020F0502020204030204" pitchFamily="34" charset="0"/>
              </a:rPr>
              <a:t>(Enunciado)</a:t>
            </a:r>
            <a:endParaRPr lang="es" sz="1600" dirty="0">
              <a:solidFill>
                <a:srgbClr val="00B0F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23235735"/>
      </p:ext>
    </p:extLst>
  </p:cSld>
  <p:clrMapOvr>
    <a:masterClrMapping/>
  </p:clrMapOvr>
</p:sld>
</file>

<file path=ppt/theme/theme1.xml><?xml version="1.0" encoding="utf-8"?>
<a:theme xmlns:a="http://schemas.openxmlformats.org/drawingml/2006/main" name="Capgemini 2017_Cover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D76BB8BF-901C-4709-A70B-B9D859909653}"/>
    </a:ext>
  </a:extLst>
</a:theme>
</file>

<file path=ppt/theme/theme2.xml><?xml version="1.0" encoding="utf-8"?>
<a:theme xmlns:a="http://schemas.openxmlformats.org/drawingml/2006/main" name="Content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14D83F11-89F6-4441-B5DC-94FD0DFB8031}"/>
    </a:ext>
  </a:extLst>
</a:theme>
</file>

<file path=ppt/theme/theme3.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Coding Dojo III-part2</Template>
  <TotalTime>2978</TotalTime>
  <Words>1494</Words>
  <Application>Microsoft Office PowerPoint</Application>
  <PresentationFormat>Widescreen</PresentationFormat>
  <Paragraphs>157</Paragraphs>
  <Slides>23</Slides>
  <Notes>22</Notes>
  <HiddenSlides>0</HiddenSlides>
  <MMClips>1</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23</vt:i4>
      </vt:variant>
    </vt:vector>
  </HeadingPairs>
  <TitlesOfParts>
    <vt:vector size="29" baseType="lpstr">
      <vt:lpstr>Arial</vt:lpstr>
      <vt:lpstr>Calibri</vt:lpstr>
      <vt:lpstr>Verdana</vt:lpstr>
      <vt:lpstr>Wingdings</vt:lpstr>
      <vt:lpstr>Capgemini 2017_Cover slides</vt:lpstr>
      <vt:lpstr>Content Layouts</vt:lpstr>
      <vt:lpstr>PowerPoint Presentation</vt:lpstr>
      <vt:lpstr>PowerPoint Presentation</vt:lpstr>
      <vt:lpstr>PowerPoint Presentation</vt:lpstr>
      <vt:lpstr>PowerPoint Presentation</vt:lpstr>
      <vt:lpstr>PowerPoint Presentation</vt:lpstr>
      <vt:lpstr>Práctica</vt:lpstr>
      <vt:lpstr>PowerPoint Presentation</vt:lpstr>
      <vt:lpstr>PowerPoint Presentation</vt:lpstr>
      <vt:lpstr>PowerPoint Presentation</vt:lpstr>
      <vt:lpstr>A refactorizar!</vt:lpstr>
      <vt:lpstr>Code Smell Switch Statement</vt:lpstr>
      <vt:lpstr>Tip #1. Decompose Conditional (Semantic)</vt:lpstr>
      <vt:lpstr>Tip #1. Decompose Conditional (Semantic)</vt:lpstr>
      <vt:lpstr>Tip #2. Replace with Guard Clauses</vt:lpstr>
      <vt:lpstr>Tip #2. Replace with Guard Clauses</vt:lpstr>
      <vt:lpstr>Tip #3. Substitute Algorithm</vt:lpstr>
      <vt:lpstr>Tip #3. Substitute Algorithm</vt:lpstr>
      <vt:lpstr>Tip #4. Replace with Polymorphism</vt:lpstr>
      <vt:lpstr>Tip #4. Replace with Polymorphism (II)</vt:lpstr>
      <vt:lpstr>Tip #4. Replace with Polymorphism (II)</vt:lpstr>
      <vt:lpstr>Tip #4. Replace with Polymorphism (II)</vt:lpstr>
      <vt:lpstr>Code Smell Switch Statement</vt:lpstr>
      <vt:lpstr>PowerPoint Presentation</vt:lpstr>
    </vt:vector>
  </TitlesOfParts>
  <Company>Capgemini</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Click to insert title title</dc:title>
  <dc:creator>Jimenez Martinez, Pablo</dc:creator>
  <cp:lastModifiedBy>Jimenez Martinez, Pablo</cp:lastModifiedBy>
  <cp:revision>139</cp:revision>
  <dcterms:created xsi:type="dcterms:W3CDTF">2017-11-14T13:45:57Z</dcterms:created>
  <dcterms:modified xsi:type="dcterms:W3CDTF">2021-04-28T06:38:23Z</dcterms:modified>
</cp:coreProperties>
</file>